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Saira SemiCondensed Medium"/>
      <p:regular r:id="rId24"/>
      <p:bold r:id="rId25"/>
    </p:embeddedFont>
    <p:embeddedFont>
      <p:font typeface="Anaheim"/>
      <p:regular r:id="rId26"/>
    </p:embeddedFont>
    <p:embeddedFont>
      <p:font typeface="Saira SemiCondensed SemiBold"/>
      <p:regular r:id="rId27"/>
      <p:bold r:id="rId28"/>
    </p:embeddedFont>
    <p:embeddedFont>
      <p:font typeface="Fira Sans Extra Condensed Medium"/>
      <p:regular r:id="rId29"/>
      <p:bold r:id="rId30"/>
      <p:italic r:id="rId31"/>
      <p:boldItalic r:id="rId32"/>
    </p:embeddedFont>
    <p:embeddedFont>
      <p:font typeface="Saira Semi Condensed"/>
      <p:regular r:id="rId33"/>
      <p:bold r:id="rId34"/>
    </p:embeddedFont>
    <p:embeddedFont>
      <p:font typeface="Bahiana"/>
      <p:regular r:id="rId35"/>
    </p:embeddedFont>
    <p:embeddedFont>
      <p:font typeface="Roboto Slab Regular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SairaSemiCondensed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naheim-regular.fntdata"/><Relationship Id="rId25" Type="http://schemas.openxmlformats.org/officeDocument/2006/relationships/font" Target="fonts/SairaSemiCondensedMedium-bold.fntdata"/><Relationship Id="rId28" Type="http://schemas.openxmlformats.org/officeDocument/2006/relationships/font" Target="fonts/SairaSemiCondensedSemiBold-bold.fntdata"/><Relationship Id="rId27" Type="http://schemas.openxmlformats.org/officeDocument/2006/relationships/font" Target="fonts/SairaSemiCondensed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5.xml"/><Relationship Id="rId33" Type="http://schemas.openxmlformats.org/officeDocument/2006/relationships/font" Target="fonts/SairaSemiCondensed-regular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Bahiana-regular.fntdata"/><Relationship Id="rId12" Type="http://schemas.openxmlformats.org/officeDocument/2006/relationships/slide" Target="slides/slide6.xml"/><Relationship Id="rId34" Type="http://schemas.openxmlformats.org/officeDocument/2006/relationships/font" Target="fonts/SairaSemiCondensed-bold.fntdata"/><Relationship Id="rId15" Type="http://schemas.openxmlformats.org/officeDocument/2006/relationships/slide" Target="slides/slide9.xml"/><Relationship Id="rId37" Type="http://schemas.openxmlformats.org/officeDocument/2006/relationships/font" Target="fonts/RobotoSlabRegular-bold.fntdata"/><Relationship Id="rId14" Type="http://schemas.openxmlformats.org/officeDocument/2006/relationships/slide" Target="slides/slide8.xml"/><Relationship Id="rId36" Type="http://schemas.openxmlformats.org/officeDocument/2006/relationships/font" Target="fonts/RobotoSlabRegular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7916e36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7916e36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problem statement (goal)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evaluation metrics (user perspective)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proposed timeline (as proposed at the beginning) plus where is one on the timeline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current findings about the data/EDA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approaches and current results wrt goal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7916e366a_2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7916e366a_2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7916e366a_3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7916e366a_3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7916e366a_3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7916e366a_3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7916e366a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7916e366a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7916e366a_0_1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7916e366a_0_1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State: 19 November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deaths in Peru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Probably for some countries more accurate than for others.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data on: Turkmenistan, Mongolia, North Korea, Cambodia, Laos and maybe some Island states or city states (and this map doesn’t show Greenland but we also dont have data on data)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7916e366a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7916e366a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7916e366a_3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7916e366a_3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7916e366a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7916e366a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7916e366a_2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7916e366a_2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Wear mask all the time when in public.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7916e366a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7916e366a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compare similar countries.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</a:rPr>
              <a:t>Estimated percentage of people reporting that they attended a public event with more than 10 people in the last 24 hours</a:t>
            </a:r>
            <a:endParaRPr sz="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f152e41c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f152e41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Date - beginning some, summer sloppy, second wave twice as many people wearing masks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Gender - males sloppier mask wearing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ASIA higher HDI the more people wear masks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Europe - higher HDI fewer wear masks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Worldwide - more people never wear mask for HDI below 0.55 and above 0.9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f152e41cf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f152e41cf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hyperlink" Target="http://bit.ly/2Tynxth" TargetMode="External"/><Relationship Id="rId8" Type="http://schemas.openxmlformats.org/officeDocument/2006/relationships/hyperlink" Target="http://bit.ly/2TyoMs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52" name="Google Shape;52;p13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" name="Google Shape;56;p13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 rot="10800000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3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" name="Google Shape;6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7">
              <a:alphaModFix/>
            </a:blip>
            <a:srcRect b="49281" l="47244" r="-12382" t="1700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13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5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70" name="Google Shape;70;p15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" name="Google Shape;74;p15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 rot="10800000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5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" name="Google Shape;7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 rotWithShape="1">
            <a:blip r:embed="rId7">
              <a:alphaModFix/>
            </a:blip>
            <a:srcRect b="49281" l="47244" r="-12382" t="1700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5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hasCustomPrompt="1" idx="2" type="title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87" name="Google Shape;87;p16"/>
          <p:cNvGrpSpPr/>
          <p:nvPr/>
        </p:nvGrpSpPr>
        <p:grpSpPr>
          <a:xfrm>
            <a:off x="2" y="-1"/>
            <a:ext cx="6095486" cy="5180551"/>
            <a:chOff x="2" y="-1"/>
            <a:chExt cx="6095486" cy="5180551"/>
          </a:xfrm>
        </p:grpSpPr>
        <p:sp>
          <p:nvSpPr>
            <p:cNvPr id="88" name="Google Shape;88;p16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888825" y="3208050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" name="Google Shape;9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2251082" y="3625607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6"/>
            <p:cNvPicPr preferRelativeResize="0"/>
            <p:nvPr/>
          </p:nvPicPr>
          <p:blipFill rotWithShape="1">
            <a:blip r:embed="rId5">
              <a:alphaModFix/>
            </a:blip>
            <a:srcRect b="42676" l="48250" r="0" t="0"/>
            <a:stretch/>
          </p:blipFill>
          <p:spPr>
            <a:xfrm flipH="1" rot="10800000">
              <a:off x="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4520425" y="-1"/>
            <a:ext cx="4623100" cy="5020201"/>
            <a:chOff x="4520425" y="-1"/>
            <a:chExt cx="4623100" cy="5020201"/>
          </a:xfrm>
        </p:grpSpPr>
        <p:sp>
          <p:nvSpPr>
            <p:cNvPr id="95" name="Google Shape;95;p17"/>
            <p:cNvSpPr/>
            <p:nvPr/>
          </p:nvSpPr>
          <p:spPr>
            <a:xfrm>
              <a:off x="4520425" y="42291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7"/>
            <p:cNvPicPr preferRelativeResize="0"/>
            <p:nvPr/>
          </p:nvPicPr>
          <p:blipFill rotWithShape="1">
            <a:blip r:embed="rId4">
              <a:alphaModFix/>
            </a:blip>
            <a:srcRect b="42676" l="48250" r="0" t="0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7"/>
          <p:cNvSpPr txBox="1"/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subTitle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subTitle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/>
          <p:nvPr/>
        </p:nvSpPr>
        <p:spPr>
          <a:xfrm>
            <a:off x="-5575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627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 rot="10800000">
            <a:off x="5341989" y="82562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2" y="1098474"/>
            <a:ext cx="3659323" cy="40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252" y="254549"/>
            <a:ext cx="696975" cy="6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2330700" y="1146300"/>
            <a:ext cx="4482600" cy="28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hasCustomPrompt="1" idx="2" type="title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5">
            <a:alphaModFix/>
          </a:blip>
          <a:srcRect b="42676" l="48250" r="0" t="0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flipH="1">
            <a:off x="7567925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hasCustomPrompt="1"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2" type="ctrTitle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25"/>
          <p:cNvSpPr txBox="1"/>
          <p:nvPr>
            <p:ph idx="3" type="subTitle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4" type="ctrTitle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5"/>
          <p:cNvSpPr txBox="1"/>
          <p:nvPr>
            <p:ph idx="5" type="subTitle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6" type="ctrTitle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5"/>
          <p:cNvSpPr txBox="1"/>
          <p:nvPr>
            <p:ph idx="7" type="subTitle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hasCustomPrompt="1" idx="8" type="title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5"/>
          <p:cNvSpPr txBox="1"/>
          <p:nvPr>
            <p:ph hasCustomPrompt="1" idx="9" type="title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5"/>
          <p:cNvSpPr txBox="1"/>
          <p:nvPr>
            <p:ph hasCustomPrompt="1" idx="13" type="title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5"/>
          <p:cNvSpPr txBox="1"/>
          <p:nvPr>
            <p:ph hasCustomPrompt="1" idx="14" type="title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9" name="Google Shape;149;p26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150" name="Google Shape;150;p26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 flipH="1" rot="10800000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26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indent="-2984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indent="-2984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indent="-2984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indent="-2984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49281" l="47240" r="147" t="1700"/>
          <a:stretch/>
        </p:blipFill>
        <p:spPr>
          <a:xfrm flipH="1" rot="10800000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2" type="subTitle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61" name="Google Shape;161;p28"/>
          <p:cNvSpPr txBox="1"/>
          <p:nvPr>
            <p:ph idx="3" type="subTitle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idx="4" type="subTitle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5" type="subTitle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6" type="subTitle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hasCustomPrompt="1" type="title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32"/>
          <p:cNvSpPr txBox="1"/>
          <p:nvPr>
            <p:ph idx="2" type="subTitle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8" name="Google Shape;178;p32"/>
          <p:cNvSpPr txBox="1"/>
          <p:nvPr>
            <p:ph hasCustomPrompt="1" idx="3" type="title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idx="1" type="subTitle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p33"/>
          <p:cNvSpPr txBox="1"/>
          <p:nvPr>
            <p:ph hasCustomPrompt="1" idx="2" type="title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83" name="Google Shape;183;p33"/>
          <p:cNvGrpSpPr/>
          <p:nvPr/>
        </p:nvGrpSpPr>
        <p:grpSpPr>
          <a:xfrm>
            <a:off x="118950" y="-599425"/>
            <a:ext cx="3429900" cy="5850324"/>
            <a:chOff x="118950" y="-599425"/>
            <a:chExt cx="3429900" cy="5850324"/>
          </a:xfrm>
        </p:grpSpPr>
        <p:sp>
          <p:nvSpPr>
            <p:cNvPr id="184" name="Google Shape;184;p33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" name="Google Shape;18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33"/>
          <p:cNvPicPr preferRelativeResize="0"/>
          <p:nvPr/>
        </p:nvPicPr>
        <p:blipFill rotWithShape="1">
          <a:blip r:embed="rId5">
            <a:alphaModFix/>
          </a:blip>
          <a:srcRect b="42676" l="48250" r="0" t="0"/>
          <a:stretch/>
        </p:blipFill>
        <p:spPr>
          <a:xfrm flipH="1">
            <a:off x="700940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4" type="subTitle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4" name="Google Shape;194;p34"/>
          <p:cNvSpPr txBox="1"/>
          <p:nvPr>
            <p:ph idx="5" type="subTitle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p34"/>
          <p:cNvSpPr txBox="1"/>
          <p:nvPr>
            <p:ph idx="6" type="subTitle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730000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99" name="Google Shape;199;p35"/>
          <p:cNvSpPr txBox="1"/>
          <p:nvPr>
            <p:ph idx="2" type="subTitle"/>
          </p:nvPr>
        </p:nvSpPr>
        <p:spPr>
          <a:xfrm>
            <a:off x="4956911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idx="3" type="subTitle"/>
          </p:nvPr>
        </p:nvSpPr>
        <p:spPr>
          <a:xfrm>
            <a:off x="730050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1" name="Google Shape;201;p35"/>
          <p:cNvSpPr txBox="1"/>
          <p:nvPr>
            <p:ph idx="4" type="subTitle"/>
          </p:nvPr>
        </p:nvSpPr>
        <p:spPr>
          <a:xfrm>
            <a:off x="4956853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" name="Google Shape;202;p35"/>
          <p:cNvSpPr txBox="1"/>
          <p:nvPr>
            <p:ph idx="5" type="subTitle"/>
          </p:nvPr>
        </p:nvSpPr>
        <p:spPr>
          <a:xfrm>
            <a:off x="730000" y="3263591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03" name="Google Shape;203;p35"/>
          <p:cNvSpPr txBox="1"/>
          <p:nvPr>
            <p:ph idx="6" type="subTitle"/>
          </p:nvPr>
        </p:nvSpPr>
        <p:spPr>
          <a:xfrm>
            <a:off x="4956910" y="3263584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04" name="Google Shape;204;p35"/>
          <p:cNvSpPr txBox="1"/>
          <p:nvPr>
            <p:ph idx="7" type="subTitle"/>
          </p:nvPr>
        </p:nvSpPr>
        <p:spPr>
          <a:xfrm>
            <a:off x="730050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8" type="subTitle"/>
          </p:nvPr>
        </p:nvSpPr>
        <p:spPr>
          <a:xfrm>
            <a:off x="4956853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6" name="Google Shape;206;p35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rot="10800000">
            <a:off x="6818323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type="title"/>
          </p:nvPr>
        </p:nvSpPr>
        <p:spPr>
          <a:xfrm>
            <a:off x="3232600" y="1869150"/>
            <a:ext cx="10524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0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flipH="1" rot="10800000">
            <a:off x="-2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>
            <p:ph type="title"/>
          </p:nvPr>
        </p:nvSpPr>
        <p:spPr>
          <a:xfrm>
            <a:off x="5238250" y="1658400"/>
            <a:ext cx="19116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1" type="subTitle"/>
          </p:nvPr>
        </p:nvSpPr>
        <p:spPr>
          <a:xfrm>
            <a:off x="5238250" y="3467868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MAIN_POINT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2993750" y="1658400"/>
            <a:ext cx="12909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0" name="Google Shape;220;p38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221" name="Google Shape;221;p38"/>
          <p:cNvGrpSpPr/>
          <p:nvPr/>
        </p:nvGrpSpPr>
        <p:grpSpPr>
          <a:xfrm>
            <a:off x="5810139" y="1486301"/>
            <a:ext cx="1972500" cy="1972500"/>
            <a:chOff x="4729214" y="1"/>
            <a:chExt cx="1972500" cy="1972500"/>
          </a:xfrm>
        </p:grpSpPr>
        <p:sp>
          <p:nvSpPr>
            <p:cNvPr id="222" name="Google Shape;222;p38"/>
            <p:cNvSpPr/>
            <p:nvPr/>
          </p:nvSpPr>
          <p:spPr>
            <a:xfrm rot="10800000">
              <a:off x="4729214" y="1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3" name="Google Shape;22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633" y="3616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38"/>
          <p:cNvGrpSpPr/>
          <p:nvPr/>
        </p:nvGrpSpPr>
        <p:grpSpPr>
          <a:xfrm>
            <a:off x="372465" y="4263203"/>
            <a:ext cx="566839" cy="566839"/>
            <a:chOff x="7209025" y="4105250"/>
            <a:chExt cx="1039500" cy="1039500"/>
          </a:xfrm>
        </p:grpSpPr>
        <p:sp>
          <p:nvSpPr>
            <p:cNvPr id="225" name="Google Shape;225;p38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" name="Google Shape;22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38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39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231" name="Google Shape;231;p39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2" name="Google Shape;232;p39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39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39"/>
          <p:cNvSpPr txBox="1"/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0" name="Google Shape;240;p39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hyperlink" Target="https://catch-a-third-wave.herokuapp.com/" TargetMode="External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Stakeholder briefing</a:t>
            </a:r>
            <a:endParaRPr/>
          </a:p>
        </p:txBody>
      </p:sp>
      <p:sp>
        <p:nvSpPr>
          <p:cNvPr id="248" name="Google Shape;248;p42"/>
          <p:cNvSpPr txBox="1"/>
          <p:nvPr>
            <p:ph type="ctrTitle"/>
          </p:nvPr>
        </p:nvSpPr>
        <p:spPr>
          <a:xfrm flipH="1">
            <a:off x="4721687" y="2062384"/>
            <a:ext cx="3702300" cy="10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Catch a third wave</a:t>
            </a:r>
            <a:endParaRPr sz="3600"/>
          </a:p>
        </p:txBody>
      </p:sp>
      <p:grpSp>
        <p:nvGrpSpPr>
          <p:cNvPr id="249" name="Google Shape;249;p42"/>
          <p:cNvGrpSpPr/>
          <p:nvPr/>
        </p:nvGrpSpPr>
        <p:grpSpPr>
          <a:xfrm flipH="1">
            <a:off x="4497597" y="2100639"/>
            <a:ext cx="4206917" cy="1744178"/>
            <a:chOff x="439473" y="1811648"/>
            <a:chExt cx="4206917" cy="1744178"/>
          </a:xfrm>
        </p:grpSpPr>
        <p:sp>
          <p:nvSpPr>
            <p:cNvPr id="250" name="Google Shape;250;p42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2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/>
          <p:nvPr>
            <p:ph idx="1" type="subTitle"/>
          </p:nvPr>
        </p:nvSpPr>
        <p:spPr>
          <a:xfrm flipH="1">
            <a:off x="720075" y="2563559"/>
            <a:ext cx="51921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Predict the number of COVID-19 cases in a country.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does changing measures regarding mask wearing or social distancing affect the course of the pandemic for a country?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Predictions allow an error rate of 20%.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Under-predicting means people won’t do as advised.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Over-predicting means people fear unnecessarily.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51"/>
          <p:cNvSpPr txBox="1"/>
          <p:nvPr>
            <p:ph type="title"/>
          </p:nvPr>
        </p:nvSpPr>
        <p:spPr>
          <a:xfrm>
            <a:off x="720075" y="1133150"/>
            <a:ext cx="4909500" cy="10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424" name="Google Shape;424;p51"/>
          <p:cNvSpPr/>
          <p:nvPr/>
        </p:nvSpPr>
        <p:spPr>
          <a:xfrm flipH="1" rot="10800000">
            <a:off x="426925" y="10815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51"/>
          <p:cNvGrpSpPr/>
          <p:nvPr/>
        </p:nvGrpSpPr>
        <p:grpSpPr>
          <a:xfrm>
            <a:off x="514783" y="2989899"/>
            <a:ext cx="207983" cy="240027"/>
            <a:chOff x="6664394" y="3346974"/>
            <a:chExt cx="353113" cy="351998"/>
          </a:xfrm>
        </p:grpSpPr>
        <p:sp>
          <p:nvSpPr>
            <p:cNvPr id="426" name="Google Shape;426;p51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1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1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1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51"/>
          <p:cNvGrpSpPr/>
          <p:nvPr/>
        </p:nvGrpSpPr>
        <p:grpSpPr>
          <a:xfrm>
            <a:off x="514783" y="2670824"/>
            <a:ext cx="207983" cy="240027"/>
            <a:chOff x="6664394" y="3346974"/>
            <a:chExt cx="353113" cy="351998"/>
          </a:xfrm>
        </p:grpSpPr>
        <p:sp>
          <p:nvSpPr>
            <p:cNvPr id="432" name="Google Shape;432;p51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1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1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1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1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51"/>
          <p:cNvGrpSpPr/>
          <p:nvPr/>
        </p:nvGrpSpPr>
        <p:grpSpPr>
          <a:xfrm>
            <a:off x="514783" y="3556649"/>
            <a:ext cx="207983" cy="240027"/>
            <a:chOff x="6664394" y="3346974"/>
            <a:chExt cx="353113" cy="351998"/>
          </a:xfrm>
        </p:grpSpPr>
        <p:sp>
          <p:nvSpPr>
            <p:cNvPr id="438" name="Google Shape;438;p51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1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1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1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1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51"/>
          <p:cNvGrpSpPr/>
          <p:nvPr/>
        </p:nvGrpSpPr>
        <p:grpSpPr>
          <a:xfrm>
            <a:off x="514783" y="3880499"/>
            <a:ext cx="207983" cy="240027"/>
            <a:chOff x="6664394" y="3346974"/>
            <a:chExt cx="353113" cy="351998"/>
          </a:xfrm>
        </p:grpSpPr>
        <p:sp>
          <p:nvSpPr>
            <p:cNvPr id="444" name="Google Shape;444;p51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1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1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1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1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51"/>
          <p:cNvGrpSpPr/>
          <p:nvPr/>
        </p:nvGrpSpPr>
        <p:grpSpPr>
          <a:xfrm>
            <a:off x="514783" y="4204349"/>
            <a:ext cx="207983" cy="240027"/>
            <a:chOff x="6664394" y="3346974"/>
            <a:chExt cx="353113" cy="351998"/>
          </a:xfrm>
        </p:grpSpPr>
        <p:sp>
          <p:nvSpPr>
            <p:cNvPr id="450" name="Google Shape;450;p51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1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1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1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1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/>
        </p:nvSpPr>
        <p:spPr>
          <a:xfrm>
            <a:off x="-105775" y="2078250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Understanding data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0" name="Google Shape;460;p52"/>
          <p:cNvSpPr txBox="1"/>
          <p:nvPr/>
        </p:nvSpPr>
        <p:spPr>
          <a:xfrm>
            <a:off x="-105787" y="1708101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WEEK 01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461" name="Google Shape;461;p52"/>
          <p:cNvSpPr txBox="1"/>
          <p:nvPr/>
        </p:nvSpPr>
        <p:spPr>
          <a:xfrm>
            <a:off x="1752100" y="3642388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Visualizing data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2" name="Google Shape;462;p52"/>
          <p:cNvSpPr txBox="1"/>
          <p:nvPr/>
        </p:nvSpPr>
        <p:spPr>
          <a:xfrm>
            <a:off x="1752088" y="3278988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WEEK 02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4371975" y="1773450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Modelling data,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Interactive Dashboard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4" name="Google Shape;464;p52"/>
          <p:cNvSpPr txBox="1"/>
          <p:nvPr/>
        </p:nvSpPr>
        <p:spPr>
          <a:xfrm>
            <a:off x="4371963" y="1403301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WEEK 03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cxnSp>
        <p:nvCxnSpPr>
          <p:cNvPr id="465" name="Google Shape;465;p52"/>
          <p:cNvCxnSpPr/>
          <p:nvPr/>
        </p:nvCxnSpPr>
        <p:spPr>
          <a:xfrm>
            <a:off x="-399731" y="2874600"/>
            <a:ext cx="9632700" cy="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52"/>
          <p:cNvSpPr txBox="1"/>
          <p:nvPr/>
        </p:nvSpPr>
        <p:spPr>
          <a:xfrm>
            <a:off x="6667100" y="3759625"/>
            <a:ext cx="26103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Finalizing the project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Extras: Tweets, Preferred Interpersonal Distance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7" name="Google Shape;467;p52"/>
          <p:cNvSpPr txBox="1"/>
          <p:nvPr/>
        </p:nvSpPr>
        <p:spPr>
          <a:xfrm>
            <a:off x="6639488" y="3251763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WEEK 04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68" name="Google Shape;468;p52"/>
          <p:cNvGrpSpPr/>
          <p:nvPr/>
        </p:nvGrpSpPr>
        <p:grpSpPr>
          <a:xfrm>
            <a:off x="998063" y="2685075"/>
            <a:ext cx="402600" cy="402600"/>
            <a:chOff x="4370750" y="1987928"/>
            <a:chExt cx="402600" cy="402600"/>
          </a:xfrm>
        </p:grpSpPr>
        <p:sp>
          <p:nvSpPr>
            <p:cNvPr id="469" name="Google Shape;469;p52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2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52"/>
          <p:cNvSpPr/>
          <p:nvPr/>
        </p:nvSpPr>
        <p:spPr>
          <a:xfrm rot="-4090836">
            <a:off x="2491508" y="2384771"/>
            <a:ext cx="427491" cy="430564"/>
          </a:xfrm>
          <a:custGeom>
            <a:rect b="b" l="l" r="r" t="t"/>
            <a:pathLst>
              <a:path extrusionOk="0" h="11520" w="11562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rgbClr val="657E9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2"/>
          <p:cNvSpPr txBox="1"/>
          <p:nvPr>
            <p:ph type="title"/>
          </p:nvPr>
        </p:nvSpPr>
        <p:spPr>
          <a:xfrm>
            <a:off x="1819050" y="372100"/>
            <a:ext cx="2610300" cy="904200"/>
          </a:xfrm>
          <a:prstGeom prst="rect">
            <a:avLst/>
          </a:prstGeom>
        </p:spPr>
        <p:txBody>
          <a:bodyPr anchorCtr="0" anchor="b" bIns="0" lIns="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TIMELINE</a:t>
            </a:r>
            <a:endParaRPr sz="2500"/>
          </a:p>
        </p:txBody>
      </p:sp>
      <p:grpSp>
        <p:nvGrpSpPr>
          <p:cNvPr id="473" name="Google Shape;473;p52"/>
          <p:cNvGrpSpPr/>
          <p:nvPr/>
        </p:nvGrpSpPr>
        <p:grpSpPr>
          <a:xfrm>
            <a:off x="2855938" y="2665425"/>
            <a:ext cx="402600" cy="402600"/>
            <a:chOff x="4370750" y="1987928"/>
            <a:chExt cx="402600" cy="402600"/>
          </a:xfrm>
        </p:grpSpPr>
        <p:sp>
          <p:nvSpPr>
            <p:cNvPr id="474" name="Google Shape;474;p52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2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52"/>
          <p:cNvGrpSpPr/>
          <p:nvPr/>
        </p:nvGrpSpPr>
        <p:grpSpPr>
          <a:xfrm>
            <a:off x="5475813" y="2685075"/>
            <a:ext cx="402600" cy="402600"/>
            <a:chOff x="4370750" y="1987928"/>
            <a:chExt cx="402600" cy="402600"/>
          </a:xfrm>
        </p:grpSpPr>
        <p:sp>
          <p:nvSpPr>
            <p:cNvPr id="477" name="Google Shape;477;p52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52"/>
          <p:cNvGrpSpPr/>
          <p:nvPr/>
        </p:nvGrpSpPr>
        <p:grpSpPr>
          <a:xfrm>
            <a:off x="7743338" y="2665425"/>
            <a:ext cx="402600" cy="402600"/>
            <a:chOff x="4370750" y="1987928"/>
            <a:chExt cx="402600" cy="402600"/>
          </a:xfrm>
        </p:grpSpPr>
        <p:sp>
          <p:nvSpPr>
            <p:cNvPr id="480" name="Google Shape;480;p52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2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52"/>
          <p:cNvSpPr/>
          <p:nvPr/>
        </p:nvSpPr>
        <p:spPr>
          <a:xfrm flipH="1" rot="10800000">
            <a:off x="1536750" y="427525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idx="1" type="subTitle"/>
          </p:nvPr>
        </p:nvSpPr>
        <p:spPr>
          <a:xfrm>
            <a:off x="5039775" y="1406625"/>
            <a:ext cx="3776400" cy="31662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Basic prototype of interactive dashboard with a </a:t>
            </a:r>
            <a:r>
              <a:rPr lang="en" sz="1500"/>
              <a:t>drop down</a:t>
            </a:r>
            <a:r>
              <a:rPr lang="en" sz="1500"/>
              <a:t> menu to visualise different data. E.g.: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	Number of COVID cases per million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	Percentage of people wearing masks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https://catch-a-third-wave.herokuapp.com/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488" name="Google Shape;488;p53"/>
          <p:cNvGrpSpPr/>
          <p:nvPr/>
        </p:nvGrpSpPr>
        <p:grpSpPr>
          <a:xfrm>
            <a:off x="720010" y="1588047"/>
            <a:ext cx="4021500" cy="3062887"/>
            <a:chOff x="720010" y="1419647"/>
            <a:chExt cx="4021500" cy="3062887"/>
          </a:xfrm>
        </p:grpSpPr>
        <p:sp>
          <p:nvSpPr>
            <p:cNvPr id="489" name="Google Shape;489;p53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3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3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3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93" name="Google Shape;493;p53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4" name="Google Shape;494;p53"/>
          <p:cNvSpPr txBox="1"/>
          <p:nvPr>
            <p:ph type="title"/>
          </p:nvPr>
        </p:nvSpPr>
        <p:spPr>
          <a:xfrm>
            <a:off x="4229000" y="372100"/>
            <a:ext cx="3400800" cy="904200"/>
          </a:xfrm>
          <a:prstGeom prst="rect">
            <a:avLst/>
          </a:prstGeom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DASHBOARD</a:t>
            </a:r>
            <a:endParaRPr sz="2500"/>
          </a:p>
        </p:txBody>
      </p:sp>
      <p:sp>
        <p:nvSpPr>
          <p:cNvPr id="495" name="Google Shape;495;p53"/>
          <p:cNvSpPr/>
          <p:nvPr/>
        </p:nvSpPr>
        <p:spPr>
          <a:xfrm flipH="1" rot="-5400000">
            <a:off x="7530175" y="37210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53"/>
          <p:cNvPicPr preferRelativeResize="0"/>
          <p:nvPr/>
        </p:nvPicPr>
        <p:blipFill rotWithShape="1">
          <a:blip r:embed="rId5">
            <a:alphaModFix/>
          </a:blip>
          <a:srcRect b="7080" l="0" r="0" t="0"/>
          <a:stretch/>
        </p:blipFill>
        <p:spPr>
          <a:xfrm>
            <a:off x="845850" y="1702025"/>
            <a:ext cx="3776498" cy="2291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53"/>
          <p:cNvGrpSpPr/>
          <p:nvPr/>
        </p:nvGrpSpPr>
        <p:grpSpPr>
          <a:xfrm>
            <a:off x="5319058" y="3051024"/>
            <a:ext cx="207983" cy="240027"/>
            <a:chOff x="6664394" y="3346974"/>
            <a:chExt cx="353113" cy="351998"/>
          </a:xfrm>
        </p:grpSpPr>
        <p:sp>
          <p:nvSpPr>
            <p:cNvPr id="498" name="Google Shape;498;p53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3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3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3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53"/>
          <p:cNvGrpSpPr/>
          <p:nvPr/>
        </p:nvGrpSpPr>
        <p:grpSpPr>
          <a:xfrm>
            <a:off x="5319058" y="2621924"/>
            <a:ext cx="207983" cy="240027"/>
            <a:chOff x="6664394" y="3346974"/>
            <a:chExt cx="353113" cy="351998"/>
          </a:xfrm>
        </p:grpSpPr>
        <p:sp>
          <p:nvSpPr>
            <p:cNvPr id="504" name="Google Shape;504;p53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3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3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3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3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/>
          <p:nvPr/>
        </p:nvSpPr>
        <p:spPr>
          <a:xfrm>
            <a:off x="3635800" y="2293876"/>
            <a:ext cx="3345300" cy="3345300"/>
          </a:xfrm>
          <a:prstGeom prst="ellipse">
            <a:avLst/>
          </a:prstGeom>
          <a:gradFill>
            <a:gsLst>
              <a:gs pos="0">
                <a:srgbClr val="00151F">
                  <a:alpha val="56862"/>
                </a:srgbClr>
              </a:gs>
              <a:gs pos="5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4"/>
          <p:cNvSpPr/>
          <p:nvPr/>
        </p:nvSpPr>
        <p:spPr>
          <a:xfrm rot="10800000">
            <a:off x="4262691" y="614111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4"/>
          <p:cNvSpPr txBox="1"/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COVID-19 DEATHS PER MILLION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50" y="1042375"/>
            <a:ext cx="8052299" cy="366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450" y="151812"/>
            <a:ext cx="940650" cy="9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3174" y="1902112"/>
            <a:ext cx="261525" cy="19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idx="1" type="subTitle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“We cannot say this loudly enough or clearly enough or often enough: All countries can still change the course of this pandemic”</a:t>
            </a:r>
            <a:endParaRPr/>
          </a:p>
        </p:txBody>
      </p:sp>
      <p:sp>
        <p:nvSpPr>
          <p:cNvPr id="265" name="Google Shape;265;p44"/>
          <p:cNvSpPr txBox="1"/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—DR. TEDROS ADHANOM GHEBREYESUS, WORLD HEALTH ORGANIZATION’S DIRECTOR GENERAL</a:t>
            </a:r>
            <a:endParaRPr/>
          </a:p>
        </p:txBody>
      </p:sp>
      <p:sp>
        <p:nvSpPr>
          <p:cNvPr id="266" name="Google Shape;266;p44"/>
          <p:cNvSpPr/>
          <p:nvPr/>
        </p:nvSpPr>
        <p:spPr>
          <a:xfrm flipH="1" rot="10800000">
            <a:off x="426925" y="10815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4"/>
          <p:cNvSpPr/>
          <p:nvPr/>
        </p:nvSpPr>
        <p:spPr>
          <a:xfrm flipH="1">
            <a:off x="4801850" y="4051075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idx="4294967295" type="subTitle"/>
          </p:nvPr>
        </p:nvSpPr>
        <p:spPr>
          <a:xfrm>
            <a:off x="2962350" y="3437075"/>
            <a:ext cx="3497400" cy="775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 measures to flatten the curve?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global comparison.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45"/>
          <p:cNvGrpSpPr/>
          <p:nvPr/>
        </p:nvGrpSpPr>
        <p:grpSpPr>
          <a:xfrm>
            <a:off x="2571847" y="1857178"/>
            <a:ext cx="591945" cy="412285"/>
            <a:chOff x="4425750" y="2212325"/>
            <a:chExt cx="615200" cy="355725"/>
          </a:xfrm>
        </p:grpSpPr>
        <p:sp>
          <p:nvSpPr>
            <p:cNvPr id="274" name="Google Shape;274;p45"/>
            <p:cNvSpPr/>
            <p:nvPr/>
          </p:nvSpPr>
          <p:spPr>
            <a:xfrm>
              <a:off x="455035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70" y="7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5"/>
            <p:cNvSpPr/>
            <p:nvPr/>
          </p:nvSpPr>
          <p:spPr>
            <a:xfrm>
              <a:off x="458890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70" y="7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5"/>
            <p:cNvSpPr/>
            <p:nvPr/>
          </p:nvSpPr>
          <p:spPr>
            <a:xfrm>
              <a:off x="485855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1" y="1"/>
                  </a:moveTo>
                  <a:lnTo>
                    <a:pt x="1" y="721"/>
                  </a:lnTo>
                  <a:lnTo>
                    <a:pt x="769" y="721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5"/>
            <p:cNvSpPr/>
            <p:nvPr/>
          </p:nvSpPr>
          <p:spPr>
            <a:xfrm>
              <a:off x="489710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69" y="721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5"/>
            <p:cNvSpPr/>
            <p:nvPr/>
          </p:nvSpPr>
          <p:spPr>
            <a:xfrm>
              <a:off x="4425750" y="2212325"/>
              <a:ext cx="249225" cy="355725"/>
            </a:xfrm>
            <a:custGeom>
              <a:rect b="b" l="l" r="r" t="t"/>
              <a:pathLst>
                <a:path extrusionOk="0" h="14229" w="9969">
                  <a:moveTo>
                    <a:pt x="2674" y="0"/>
                  </a:moveTo>
                  <a:cubicBezTo>
                    <a:pt x="1201" y="0"/>
                    <a:pt x="1" y="1197"/>
                    <a:pt x="1" y="2673"/>
                  </a:cubicBezTo>
                  <a:lnTo>
                    <a:pt x="1" y="4598"/>
                  </a:lnTo>
                  <a:lnTo>
                    <a:pt x="724" y="4598"/>
                  </a:lnTo>
                  <a:lnTo>
                    <a:pt x="724" y="2673"/>
                  </a:lnTo>
                  <a:cubicBezTo>
                    <a:pt x="724" y="1597"/>
                    <a:pt x="1598" y="720"/>
                    <a:pt x="2674" y="720"/>
                  </a:cubicBezTo>
                  <a:lnTo>
                    <a:pt x="9245" y="720"/>
                  </a:lnTo>
                  <a:lnTo>
                    <a:pt x="9245" y="1368"/>
                  </a:lnTo>
                  <a:lnTo>
                    <a:pt x="8301" y="2311"/>
                  </a:lnTo>
                  <a:lnTo>
                    <a:pt x="3084" y="2311"/>
                  </a:lnTo>
                  <a:lnTo>
                    <a:pt x="3084" y="5008"/>
                  </a:lnTo>
                  <a:lnTo>
                    <a:pt x="1542" y="5008"/>
                  </a:lnTo>
                  <a:lnTo>
                    <a:pt x="1542" y="7059"/>
                  </a:lnTo>
                  <a:lnTo>
                    <a:pt x="2311" y="7827"/>
                  </a:lnTo>
                  <a:lnTo>
                    <a:pt x="2311" y="8688"/>
                  </a:lnTo>
                  <a:lnTo>
                    <a:pt x="1905" y="9094"/>
                  </a:lnTo>
                  <a:lnTo>
                    <a:pt x="724" y="7915"/>
                  </a:lnTo>
                  <a:lnTo>
                    <a:pt x="724" y="5367"/>
                  </a:lnTo>
                  <a:lnTo>
                    <a:pt x="1" y="5367"/>
                  </a:lnTo>
                  <a:lnTo>
                    <a:pt x="1" y="8214"/>
                  </a:lnTo>
                  <a:lnTo>
                    <a:pt x="1542" y="9756"/>
                  </a:lnTo>
                  <a:lnTo>
                    <a:pt x="1542" y="14228"/>
                  </a:lnTo>
                  <a:lnTo>
                    <a:pt x="2263" y="14228"/>
                  </a:lnTo>
                  <a:lnTo>
                    <a:pt x="2263" y="9756"/>
                  </a:lnTo>
                  <a:lnTo>
                    <a:pt x="3036" y="8987"/>
                  </a:lnTo>
                  <a:lnTo>
                    <a:pt x="3036" y="7532"/>
                  </a:lnTo>
                  <a:lnTo>
                    <a:pt x="2263" y="6759"/>
                  </a:lnTo>
                  <a:lnTo>
                    <a:pt x="2263" y="5729"/>
                  </a:lnTo>
                  <a:lnTo>
                    <a:pt x="3805" y="5729"/>
                  </a:lnTo>
                  <a:lnTo>
                    <a:pt x="3805" y="3032"/>
                  </a:lnTo>
                  <a:lnTo>
                    <a:pt x="8089" y="3032"/>
                  </a:lnTo>
                  <a:lnTo>
                    <a:pt x="8089" y="4747"/>
                  </a:lnTo>
                  <a:lnTo>
                    <a:pt x="9245" y="5903"/>
                  </a:lnTo>
                  <a:lnTo>
                    <a:pt x="9245" y="6164"/>
                  </a:lnTo>
                  <a:lnTo>
                    <a:pt x="8089" y="6164"/>
                  </a:lnTo>
                  <a:lnTo>
                    <a:pt x="8089" y="6933"/>
                  </a:lnTo>
                  <a:lnTo>
                    <a:pt x="6526" y="6933"/>
                  </a:lnTo>
                  <a:cubicBezTo>
                    <a:pt x="6115" y="6933"/>
                    <a:pt x="5778" y="7268"/>
                    <a:pt x="5778" y="7678"/>
                  </a:cubicBezTo>
                  <a:lnTo>
                    <a:pt x="5778" y="9220"/>
                  </a:lnTo>
                  <a:cubicBezTo>
                    <a:pt x="5778" y="9631"/>
                    <a:pt x="6115" y="9968"/>
                    <a:pt x="6526" y="9968"/>
                  </a:cubicBezTo>
                  <a:lnTo>
                    <a:pt x="8089" y="9968"/>
                  </a:lnTo>
                  <a:lnTo>
                    <a:pt x="8089" y="10375"/>
                  </a:lnTo>
                  <a:cubicBezTo>
                    <a:pt x="8089" y="11092"/>
                    <a:pt x="7477" y="11555"/>
                    <a:pt x="6526" y="11555"/>
                  </a:cubicBezTo>
                  <a:lnTo>
                    <a:pt x="4215" y="11555"/>
                  </a:lnTo>
                  <a:lnTo>
                    <a:pt x="4215" y="12279"/>
                  </a:lnTo>
                  <a:lnTo>
                    <a:pt x="5395" y="12279"/>
                  </a:lnTo>
                  <a:lnTo>
                    <a:pt x="5395" y="14228"/>
                  </a:lnTo>
                  <a:lnTo>
                    <a:pt x="6115" y="14228"/>
                  </a:lnTo>
                  <a:lnTo>
                    <a:pt x="6115" y="12279"/>
                  </a:lnTo>
                  <a:lnTo>
                    <a:pt x="6526" y="12279"/>
                  </a:lnTo>
                  <a:cubicBezTo>
                    <a:pt x="7874" y="12279"/>
                    <a:pt x="8814" y="11496"/>
                    <a:pt x="8814" y="10375"/>
                  </a:cubicBezTo>
                  <a:lnTo>
                    <a:pt x="8814" y="9244"/>
                  </a:lnTo>
                  <a:lnTo>
                    <a:pt x="6526" y="9244"/>
                  </a:lnTo>
                  <a:cubicBezTo>
                    <a:pt x="6512" y="9244"/>
                    <a:pt x="6502" y="9234"/>
                    <a:pt x="6502" y="9220"/>
                  </a:cubicBezTo>
                  <a:lnTo>
                    <a:pt x="6502" y="7678"/>
                  </a:lnTo>
                  <a:cubicBezTo>
                    <a:pt x="6502" y="7668"/>
                    <a:pt x="6512" y="7657"/>
                    <a:pt x="6526" y="7657"/>
                  </a:cubicBezTo>
                  <a:lnTo>
                    <a:pt x="8814" y="7657"/>
                  </a:lnTo>
                  <a:lnTo>
                    <a:pt x="8814" y="6884"/>
                  </a:lnTo>
                  <a:lnTo>
                    <a:pt x="9969" y="6884"/>
                  </a:lnTo>
                  <a:lnTo>
                    <a:pt x="9969" y="5604"/>
                  </a:lnTo>
                  <a:lnTo>
                    <a:pt x="8814" y="4448"/>
                  </a:lnTo>
                  <a:lnTo>
                    <a:pt x="8814" y="2823"/>
                  </a:lnTo>
                  <a:lnTo>
                    <a:pt x="9969" y="1667"/>
                  </a:lnTo>
                  <a:lnTo>
                    <a:pt x="9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5"/>
            <p:cNvSpPr/>
            <p:nvPr/>
          </p:nvSpPr>
          <p:spPr>
            <a:xfrm>
              <a:off x="4791725" y="2212325"/>
              <a:ext cx="249225" cy="355725"/>
            </a:xfrm>
            <a:custGeom>
              <a:rect b="b" l="l" r="r" t="t"/>
              <a:pathLst>
                <a:path extrusionOk="0" h="14229" w="9969">
                  <a:moveTo>
                    <a:pt x="6165" y="3032"/>
                  </a:moveTo>
                  <a:lnTo>
                    <a:pt x="6165" y="5342"/>
                  </a:lnTo>
                  <a:lnTo>
                    <a:pt x="7707" y="5342"/>
                  </a:lnTo>
                  <a:lnTo>
                    <a:pt x="7707" y="5990"/>
                  </a:lnTo>
                  <a:lnTo>
                    <a:pt x="5371" y="8325"/>
                  </a:lnTo>
                  <a:lnTo>
                    <a:pt x="4748" y="7702"/>
                  </a:lnTo>
                  <a:lnTo>
                    <a:pt x="1880" y="7702"/>
                  </a:lnTo>
                  <a:lnTo>
                    <a:pt x="1880" y="6933"/>
                  </a:lnTo>
                  <a:lnTo>
                    <a:pt x="724" y="6933"/>
                  </a:lnTo>
                  <a:lnTo>
                    <a:pt x="724" y="6672"/>
                  </a:lnTo>
                  <a:lnTo>
                    <a:pt x="1880" y="5517"/>
                  </a:lnTo>
                  <a:lnTo>
                    <a:pt x="1880" y="3032"/>
                  </a:lnTo>
                  <a:close/>
                  <a:moveTo>
                    <a:pt x="4449" y="8426"/>
                  </a:moveTo>
                  <a:lnTo>
                    <a:pt x="5009" y="8987"/>
                  </a:lnTo>
                  <a:lnTo>
                    <a:pt x="5009" y="9244"/>
                  </a:lnTo>
                  <a:lnTo>
                    <a:pt x="1880" y="9244"/>
                  </a:lnTo>
                  <a:lnTo>
                    <a:pt x="1880" y="8426"/>
                  </a:lnTo>
                  <a:close/>
                  <a:moveTo>
                    <a:pt x="6934" y="7782"/>
                  </a:moveTo>
                  <a:lnTo>
                    <a:pt x="6934" y="8987"/>
                  </a:lnTo>
                  <a:lnTo>
                    <a:pt x="7707" y="9756"/>
                  </a:lnTo>
                  <a:lnTo>
                    <a:pt x="7707" y="10017"/>
                  </a:lnTo>
                  <a:lnTo>
                    <a:pt x="5729" y="10017"/>
                  </a:lnTo>
                  <a:lnTo>
                    <a:pt x="5729" y="8987"/>
                  </a:lnTo>
                  <a:lnTo>
                    <a:pt x="6934" y="7782"/>
                  </a:lnTo>
                  <a:close/>
                  <a:moveTo>
                    <a:pt x="5009" y="9968"/>
                  </a:moveTo>
                  <a:lnTo>
                    <a:pt x="5009" y="11555"/>
                  </a:lnTo>
                  <a:lnTo>
                    <a:pt x="3442" y="11555"/>
                  </a:lnTo>
                  <a:cubicBezTo>
                    <a:pt x="2493" y="11555"/>
                    <a:pt x="1880" y="11092"/>
                    <a:pt x="1880" y="10375"/>
                  </a:cubicBezTo>
                  <a:lnTo>
                    <a:pt x="1880" y="9968"/>
                  </a:lnTo>
                  <a:close/>
                  <a:moveTo>
                    <a:pt x="1" y="0"/>
                  </a:moveTo>
                  <a:lnTo>
                    <a:pt x="1" y="1667"/>
                  </a:lnTo>
                  <a:lnTo>
                    <a:pt x="1156" y="2823"/>
                  </a:lnTo>
                  <a:lnTo>
                    <a:pt x="1156" y="5217"/>
                  </a:lnTo>
                  <a:lnTo>
                    <a:pt x="1" y="6373"/>
                  </a:lnTo>
                  <a:lnTo>
                    <a:pt x="1" y="7657"/>
                  </a:lnTo>
                  <a:lnTo>
                    <a:pt x="1156" y="7657"/>
                  </a:lnTo>
                  <a:lnTo>
                    <a:pt x="1156" y="10375"/>
                  </a:lnTo>
                  <a:cubicBezTo>
                    <a:pt x="1156" y="11496"/>
                    <a:pt x="2096" y="12279"/>
                    <a:pt x="3442" y="12279"/>
                  </a:cubicBezTo>
                  <a:lnTo>
                    <a:pt x="3853" y="12279"/>
                  </a:lnTo>
                  <a:lnTo>
                    <a:pt x="3853" y="14228"/>
                  </a:lnTo>
                  <a:lnTo>
                    <a:pt x="4574" y="14228"/>
                  </a:lnTo>
                  <a:lnTo>
                    <a:pt x="4574" y="12279"/>
                  </a:lnTo>
                  <a:lnTo>
                    <a:pt x="6526" y="12279"/>
                  </a:lnTo>
                  <a:lnTo>
                    <a:pt x="6526" y="11555"/>
                  </a:lnTo>
                  <a:lnTo>
                    <a:pt x="5729" y="11555"/>
                  </a:lnTo>
                  <a:lnTo>
                    <a:pt x="5729" y="10737"/>
                  </a:lnTo>
                  <a:lnTo>
                    <a:pt x="7707" y="10737"/>
                  </a:lnTo>
                  <a:lnTo>
                    <a:pt x="7707" y="14228"/>
                  </a:lnTo>
                  <a:lnTo>
                    <a:pt x="8427" y="14228"/>
                  </a:lnTo>
                  <a:lnTo>
                    <a:pt x="8427" y="9756"/>
                  </a:lnTo>
                  <a:lnTo>
                    <a:pt x="9969" y="8214"/>
                  </a:lnTo>
                  <a:lnTo>
                    <a:pt x="9969" y="4984"/>
                  </a:lnTo>
                  <a:lnTo>
                    <a:pt x="9244" y="4984"/>
                  </a:lnTo>
                  <a:lnTo>
                    <a:pt x="9244" y="7915"/>
                  </a:lnTo>
                  <a:lnTo>
                    <a:pt x="8065" y="9094"/>
                  </a:lnTo>
                  <a:lnTo>
                    <a:pt x="7657" y="8688"/>
                  </a:lnTo>
                  <a:lnTo>
                    <a:pt x="7657" y="7059"/>
                  </a:lnTo>
                  <a:lnTo>
                    <a:pt x="8427" y="6289"/>
                  </a:lnTo>
                  <a:lnTo>
                    <a:pt x="8427" y="4622"/>
                  </a:lnTo>
                  <a:lnTo>
                    <a:pt x="6885" y="4622"/>
                  </a:lnTo>
                  <a:lnTo>
                    <a:pt x="6885" y="2311"/>
                  </a:lnTo>
                  <a:lnTo>
                    <a:pt x="1667" y="2311"/>
                  </a:lnTo>
                  <a:lnTo>
                    <a:pt x="724" y="1368"/>
                  </a:lnTo>
                  <a:lnTo>
                    <a:pt x="724" y="720"/>
                  </a:lnTo>
                  <a:lnTo>
                    <a:pt x="7296" y="720"/>
                  </a:lnTo>
                  <a:cubicBezTo>
                    <a:pt x="8371" y="720"/>
                    <a:pt x="9244" y="1597"/>
                    <a:pt x="9244" y="2673"/>
                  </a:cubicBezTo>
                  <a:lnTo>
                    <a:pt x="9244" y="4211"/>
                  </a:lnTo>
                  <a:lnTo>
                    <a:pt x="9969" y="4211"/>
                  </a:lnTo>
                  <a:lnTo>
                    <a:pt x="9969" y="2673"/>
                  </a:lnTo>
                  <a:cubicBezTo>
                    <a:pt x="9969" y="1197"/>
                    <a:pt x="8768" y="0"/>
                    <a:pt x="7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5"/>
            <p:cNvSpPr/>
            <p:nvPr/>
          </p:nvSpPr>
          <p:spPr>
            <a:xfrm>
              <a:off x="4646675" y="2414525"/>
              <a:ext cx="19275" cy="18125"/>
            </a:xfrm>
            <a:custGeom>
              <a:rect b="b" l="l" r="r" t="t"/>
              <a:pathLst>
                <a:path extrusionOk="0" h="725" w="771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4685225" y="2433775"/>
              <a:ext cx="19250" cy="18100"/>
            </a:xfrm>
            <a:custGeom>
              <a:rect b="b" l="l" r="r" t="t"/>
              <a:pathLst>
                <a:path extrusionOk="0" h="724" w="770">
                  <a:moveTo>
                    <a:pt x="1" y="0"/>
                  </a:moveTo>
                  <a:lnTo>
                    <a:pt x="1" y="723"/>
                  </a:lnTo>
                  <a:lnTo>
                    <a:pt x="769" y="7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4685225" y="2395300"/>
              <a:ext cx="19250" cy="18050"/>
            </a:xfrm>
            <a:custGeom>
              <a:rect b="b" l="l" r="r" t="t"/>
              <a:pathLst>
                <a:path extrusionOk="0" h="722" w="770">
                  <a:moveTo>
                    <a:pt x="1" y="0"/>
                  </a:moveTo>
                  <a:lnTo>
                    <a:pt x="1" y="721"/>
                  </a:lnTo>
                  <a:lnTo>
                    <a:pt x="769" y="721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4723675" y="2453075"/>
              <a:ext cx="19350" cy="18025"/>
            </a:xfrm>
            <a:custGeom>
              <a:rect b="b" l="l" r="r" t="t"/>
              <a:pathLst>
                <a:path extrusionOk="0" h="721" w="774">
                  <a:moveTo>
                    <a:pt x="1" y="1"/>
                  </a:moveTo>
                  <a:lnTo>
                    <a:pt x="1" y="721"/>
                  </a:lnTo>
                  <a:lnTo>
                    <a:pt x="773" y="721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5"/>
            <p:cNvSpPr/>
            <p:nvPr/>
          </p:nvSpPr>
          <p:spPr>
            <a:xfrm>
              <a:off x="4723675" y="2414525"/>
              <a:ext cx="19350" cy="18125"/>
            </a:xfrm>
            <a:custGeom>
              <a:rect b="b" l="l" r="r" t="t"/>
              <a:pathLst>
                <a:path extrusionOk="0" h="725" w="774">
                  <a:moveTo>
                    <a:pt x="1" y="1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5"/>
            <p:cNvSpPr/>
            <p:nvPr/>
          </p:nvSpPr>
          <p:spPr>
            <a:xfrm>
              <a:off x="4723675" y="2375975"/>
              <a:ext cx="19350" cy="18125"/>
            </a:xfrm>
            <a:custGeom>
              <a:rect b="b" l="l" r="r" t="t"/>
              <a:pathLst>
                <a:path extrusionOk="0" h="725" w="774">
                  <a:moveTo>
                    <a:pt x="1" y="1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5"/>
            <p:cNvSpPr/>
            <p:nvPr/>
          </p:nvSpPr>
          <p:spPr>
            <a:xfrm>
              <a:off x="4560025" y="2311250"/>
              <a:ext cx="37950" cy="44300"/>
            </a:xfrm>
            <a:custGeom>
              <a:rect b="b" l="l" r="r" t="t"/>
              <a:pathLst>
                <a:path extrusionOk="0" h="1772" w="1518">
                  <a:moveTo>
                    <a:pt x="640" y="0"/>
                  </a:moveTo>
                  <a:lnTo>
                    <a:pt x="129" y="512"/>
                  </a:lnTo>
                  <a:lnTo>
                    <a:pt x="668" y="1051"/>
                  </a:lnTo>
                  <a:lnTo>
                    <a:pt x="0" y="1051"/>
                  </a:lnTo>
                  <a:lnTo>
                    <a:pt x="0" y="1772"/>
                  </a:lnTo>
                  <a:lnTo>
                    <a:pt x="1517" y="1772"/>
                  </a:lnTo>
                  <a:lnTo>
                    <a:pt x="1517" y="877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5"/>
            <p:cNvSpPr/>
            <p:nvPr/>
          </p:nvSpPr>
          <p:spPr>
            <a:xfrm>
              <a:off x="4868200" y="2337525"/>
              <a:ext cx="38500" cy="18025"/>
            </a:xfrm>
            <a:custGeom>
              <a:rect b="b" l="l" r="r" t="t"/>
              <a:pathLst>
                <a:path extrusionOk="0" h="721" w="1540">
                  <a:moveTo>
                    <a:pt x="1" y="0"/>
                  </a:moveTo>
                  <a:lnTo>
                    <a:pt x="1" y="721"/>
                  </a:lnTo>
                  <a:lnTo>
                    <a:pt x="1539" y="721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45"/>
          <p:cNvGrpSpPr/>
          <p:nvPr/>
        </p:nvGrpSpPr>
        <p:grpSpPr>
          <a:xfrm>
            <a:off x="5954181" y="1857189"/>
            <a:ext cx="558983" cy="412265"/>
            <a:chOff x="4825145" y="2315629"/>
            <a:chExt cx="351871" cy="253047"/>
          </a:xfrm>
        </p:grpSpPr>
        <p:sp>
          <p:nvSpPr>
            <p:cNvPr id="289" name="Google Shape;289;p45"/>
            <p:cNvSpPr/>
            <p:nvPr/>
          </p:nvSpPr>
          <p:spPr>
            <a:xfrm>
              <a:off x="4863368" y="2459153"/>
              <a:ext cx="11025" cy="10382"/>
            </a:xfrm>
            <a:custGeom>
              <a:rect b="b" l="l" r="r" t="t"/>
              <a:pathLst>
                <a:path extrusionOk="0" h="726" w="771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" name="Google Shape;290;p45"/>
            <p:cNvGrpSpPr/>
            <p:nvPr/>
          </p:nvGrpSpPr>
          <p:grpSpPr>
            <a:xfrm>
              <a:off x="4825145" y="2315629"/>
              <a:ext cx="351871" cy="253047"/>
              <a:chOff x="4825145" y="2315629"/>
              <a:chExt cx="351871" cy="253047"/>
            </a:xfrm>
          </p:grpSpPr>
          <p:sp>
            <p:nvSpPr>
              <p:cNvPr id="291" name="Google Shape;291;p45"/>
              <p:cNvSpPr/>
              <p:nvPr/>
            </p:nvSpPr>
            <p:spPr>
              <a:xfrm>
                <a:off x="4825145" y="2393075"/>
                <a:ext cx="98513" cy="98456"/>
              </a:xfrm>
              <a:custGeom>
                <a:rect b="b" l="l" r="r" t="t"/>
                <a:pathLst>
                  <a:path extrusionOk="0" h="6885" w="6889">
                    <a:moveTo>
                      <a:pt x="3443" y="724"/>
                    </a:moveTo>
                    <a:cubicBezTo>
                      <a:pt x="4094" y="724"/>
                      <a:pt x="4623" y="1253"/>
                      <a:pt x="4623" y="1904"/>
                    </a:cubicBezTo>
                    <a:cubicBezTo>
                      <a:pt x="4623" y="2551"/>
                      <a:pt x="4094" y="3084"/>
                      <a:pt x="3443" y="3084"/>
                    </a:cubicBezTo>
                    <a:cubicBezTo>
                      <a:pt x="2792" y="3084"/>
                      <a:pt x="2263" y="2551"/>
                      <a:pt x="2263" y="1904"/>
                    </a:cubicBezTo>
                    <a:cubicBezTo>
                      <a:pt x="2263" y="1253"/>
                      <a:pt x="2792" y="724"/>
                      <a:pt x="3443" y="724"/>
                    </a:cubicBezTo>
                    <a:close/>
                    <a:moveTo>
                      <a:pt x="3443" y="0"/>
                    </a:moveTo>
                    <a:cubicBezTo>
                      <a:pt x="2395" y="0"/>
                      <a:pt x="1543" y="853"/>
                      <a:pt x="1543" y="1904"/>
                    </a:cubicBezTo>
                    <a:cubicBezTo>
                      <a:pt x="1543" y="2349"/>
                      <a:pt x="1696" y="2757"/>
                      <a:pt x="1953" y="3084"/>
                    </a:cubicBezTo>
                    <a:lnTo>
                      <a:pt x="1132" y="3084"/>
                    </a:lnTo>
                    <a:cubicBezTo>
                      <a:pt x="509" y="3084"/>
                      <a:pt x="1" y="3589"/>
                      <a:pt x="1" y="4215"/>
                    </a:cubicBezTo>
                    <a:lnTo>
                      <a:pt x="1" y="6885"/>
                    </a:lnTo>
                    <a:lnTo>
                      <a:pt x="2263" y="6885"/>
                    </a:lnTo>
                    <a:lnTo>
                      <a:pt x="2263" y="4598"/>
                    </a:lnTo>
                    <a:lnTo>
                      <a:pt x="1543" y="4598"/>
                    </a:lnTo>
                    <a:lnTo>
                      <a:pt x="1543" y="6164"/>
                    </a:lnTo>
                    <a:lnTo>
                      <a:pt x="724" y="6164"/>
                    </a:lnTo>
                    <a:lnTo>
                      <a:pt x="724" y="4215"/>
                    </a:lnTo>
                    <a:cubicBezTo>
                      <a:pt x="724" y="3989"/>
                      <a:pt x="906" y="3804"/>
                      <a:pt x="1132" y="3804"/>
                    </a:cubicBezTo>
                    <a:lnTo>
                      <a:pt x="5754" y="3804"/>
                    </a:lnTo>
                    <a:cubicBezTo>
                      <a:pt x="5980" y="3804"/>
                      <a:pt x="6165" y="3989"/>
                      <a:pt x="6165" y="4215"/>
                    </a:cubicBezTo>
                    <a:lnTo>
                      <a:pt x="6165" y="6164"/>
                    </a:lnTo>
                    <a:lnTo>
                      <a:pt x="5347" y="6164"/>
                    </a:lnTo>
                    <a:lnTo>
                      <a:pt x="5347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3060" y="6164"/>
                    </a:lnTo>
                    <a:lnTo>
                      <a:pt x="3060" y="6885"/>
                    </a:lnTo>
                    <a:lnTo>
                      <a:pt x="6889" y="6885"/>
                    </a:lnTo>
                    <a:lnTo>
                      <a:pt x="6889" y="4215"/>
                    </a:lnTo>
                    <a:cubicBezTo>
                      <a:pt x="6889" y="3589"/>
                      <a:pt x="6380" y="3084"/>
                      <a:pt x="5754" y="3084"/>
                    </a:cubicBezTo>
                    <a:lnTo>
                      <a:pt x="4936" y="3084"/>
                    </a:lnTo>
                    <a:cubicBezTo>
                      <a:pt x="5193" y="2757"/>
                      <a:pt x="5347" y="2349"/>
                      <a:pt x="5347" y="1904"/>
                    </a:cubicBezTo>
                    <a:cubicBezTo>
                      <a:pt x="5347" y="853"/>
                      <a:pt x="449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5"/>
              <p:cNvSpPr/>
              <p:nvPr/>
            </p:nvSpPr>
            <p:spPr>
              <a:xfrm>
                <a:off x="5028599" y="2459153"/>
                <a:ext cx="11068" cy="10382"/>
              </a:xfrm>
              <a:custGeom>
                <a:rect b="b" l="l" r="r" t="t"/>
                <a:pathLst>
                  <a:path extrusionOk="0" h="726" w="774">
                    <a:moveTo>
                      <a:pt x="1" y="1"/>
                    </a:moveTo>
                    <a:lnTo>
                      <a:pt x="1" y="725"/>
                    </a:lnTo>
                    <a:lnTo>
                      <a:pt x="774" y="725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5"/>
              <p:cNvSpPr/>
              <p:nvPr/>
            </p:nvSpPr>
            <p:spPr>
              <a:xfrm>
                <a:off x="4990433" y="2393075"/>
                <a:ext cx="98456" cy="98456"/>
              </a:xfrm>
              <a:custGeom>
                <a:rect b="b" l="l" r="r" t="t"/>
                <a:pathLst>
                  <a:path extrusionOk="0" h="6885" w="6885">
                    <a:moveTo>
                      <a:pt x="3443" y="724"/>
                    </a:moveTo>
                    <a:cubicBezTo>
                      <a:pt x="4093" y="724"/>
                      <a:pt x="4623" y="1253"/>
                      <a:pt x="4623" y="1904"/>
                    </a:cubicBezTo>
                    <a:cubicBezTo>
                      <a:pt x="4623" y="2551"/>
                      <a:pt x="4093" y="3084"/>
                      <a:pt x="3443" y="3084"/>
                    </a:cubicBezTo>
                    <a:cubicBezTo>
                      <a:pt x="2792" y="3084"/>
                      <a:pt x="2263" y="2551"/>
                      <a:pt x="2263" y="1904"/>
                    </a:cubicBezTo>
                    <a:cubicBezTo>
                      <a:pt x="2263" y="1253"/>
                      <a:pt x="2792" y="724"/>
                      <a:pt x="3443" y="724"/>
                    </a:cubicBezTo>
                    <a:close/>
                    <a:moveTo>
                      <a:pt x="5754" y="3804"/>
                    </a:moveTo>
                    <a:cubicBezTo>
                      <a:pt x="5980" y="3804"/>
                      <a:pt x="6164" y="3989"/>
                      <a:pt x="6164" y="4215"/>
                    </a:cubicBezTo>
                    <a:lnTo>
                      <a:pt x="6164" y="6164"/>
                    </a:lnTo>
                    <a:lnTo>
                      <a:pt x="5343" y="6164"/>
                    </a:lnTo>
                    <a:lnTo>
                      <a:pt x="5343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2263" y="6164"/>
                    </a:lnTo>
                    <a:lnTo>
                      <a:pt x="2263" y="4598"/>
                    </a:lnTo>
                    <a:lnTo>
                      <a:pt x="1539" y="4598"/>
                    </a:lnTo>
                    <a:lnTo>
                      <a:pt x="1539" y="6164"/>
                    </a:lnTo>
                    <a:lnTo>
                      <a:pt x="721" y="6164"/>
                    </a:lnTo>
                    <a:lnTo>
                      <a:pt x="721" y="4215"/>
                    </a:lnTo>
                    <a:cubicBezTo>
                      <a:pt x="721" y="3989"/>
                      <a:pt x="906" y="3804"/>
                      <a:pt x="1131" y="3804"/>
                    </a:cubicBezTo>
                    <a:close/>
                    <a:moveTo>
                      <a:pt x="3443" y="0"/>
                    </a:moveTo>
                    <a:cubicBezTo>
                      <a:pt x="2395" y="0"/>
                      <a:pt x="1539" y="853"/>
                      <a:pt x="1539" y="1904"/>
                    </a:cubicBezTo>
                    <a:cubicBezTo>
                      <a:pt x="1539" y="2349"/>
                      <a:pt x="1695" y="2757"/>
                      <a:pt x="1953" y="3084"/>
                    </a:cubicBezTo>
                    <a:lnTo>
                      <a:pt x="1131" y="3084"/>
                    </a:lnTo>
                    <a:cubicBezTo>
                      <a:pt x="505" y="3084"/>
                      <a:pt x="0" y="3589"/>
                      <a:pt x="0" y="4215"/>
                    </a:cubicBezTo>
                    <a:lnTo>
                      <a:pt x="0" y="6885"/>
                    </a:lnTo>
                    <a:lnTo>
                      <a:pt x="6885" y="6885"/>
                    </a:lnTo>
                    <a:lnTo>
                      <a:pt x="6885" y="4215"/>
                    </a:lnTo>
                    <a:cubicBezTo>
                      <a:pt x="6885" y="3589"/>
                      <a:pt x="6377" y="3084"/>
                      <a:pt x="5754" y="3084"/>
                    </a:cubicBezTo>
                    <a:lnTo>
                      <a:pt x="4932" y="3084"/>
                    </a:lnTo>
                    <a:cubicBezTo>
                      <a:pt x="5190" y="2757"/>
                      <a:pt x="5343" y="2349"/>
                      <a:pt x="5343" y="1904"/>
                    </a:cubicBezTo>
                    <a:cubicBezTo>
                      <a:pt x="5343" y="853"/>
                      <a:pt x="4490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5"/>
              <p:cNvSpPr/>
              <p:nvPr/>
            </p:nvSpPr>
            <p:spPr>
              <a:xfrm>
                <a:off x="5078561" y="2470206"/>
                <a:ext cx="98456" cy="98470"/>
              </a:xfrm>
              <a:custGeom>
                <a:rect b="b" l="l" r="r" t="t"/>
                <a:pathLst>
                  <a:path extrusionOk="0" h="6886" w="6885">
                    <a:moveTo>
                      <a:pt x="3442" y="721"/>
                    </a:moveTo>
                    <a:cubicBezTo>
                      <a:pt x="4093" y="721"/>
                      <a:pt x="4623" y="1250"/>
                      <a:pt x="4623" y="1901"/>
                    </a:cubicBezTo>
                    <a:cubicBezTo>
                      <a:pt x="4623" y="2552"/>
                      <a:pt x="4093" y="3081"/>
                      <a:pt x="3442" y="3081"/>
                    </a:cubicBezTo>
                    <a:cubicBezTo>
                      <a:pt x="2792" y="3081"/>
                      <a:pt x="2263" y="2552"/>
                      <a:pt x="2263" y="1901"/>
                    </a:cubicBezTo>
                    <a:cubicBezTo>
                      <a:pt x="2263" y="1250"/>
                      <a:pt x="2792" y="721"/>
                      <a:pt x="3442" y="721"/>
                    </a:cubicBezTo>
                    <a:close/>
                    <a:moveTo>
                      <a:pt x="5754" y="3805"/>
                    </a:moveTo>
                    <a:cubicBezTo>
                      <a:pt x="5980" y="3805"/>
                      <a:pt x="6161" y="3986"/>
                      <a:pt x="6161" y="4212"/>
                    </a:cubicBezTo>
                    <a:lnTo>
                      <a:pt x="6161" y="6164"/>
                    </a:lnTo>
                    <a:lnTo>
                      <a:pt x="5343" y="6164"/>
                    </a:lnTo>
                    <a:lnTo>
                      <a:pt x="5343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2263" y="6164"/>
                    </a:lnTo>
                    <a:lnTo>
                      <a:pt x="2263" y="4598"/>
                    </a:lnTo>
                    <a:lnTo>
                      <a:pt x="1540" y="4598"/>
                    </a:lnTo>
                    <a:lnTo>
                      <a:pt x="1540" y="6164"/>
                    </a:lnTo>
                    <a:lnTo>
                      <a:pt x="722" y="6164"/>
                    </a:lnTo>
                    <a:lnTo>
                      <a:pt x="722" y="4212"/>
                    </a:lnTo>
                    <a:cubicBezTo>
                      <a:pt x="722" y="3986"/>
                      <a:pt x="906" y="3805"/>
                      <a:pt x="1133" y="3805"/>
                    </a:cubicBezTo>
                    <a:close/>
                    <a:moveTo>
                      <a:pt x="3442" y="1"/>
                    </a:moveTo>
                    <a:cubicBezTo>
                      <a:pt x="2392" y="1"/>
                      <a:pt x="1540" y="853"/>
                      <a:pt x="1540" y="1901"/>
                    </a:cubicBezTo>
                    <a:cubicBezTo>
                      <a:pt x="1540" y="2347"/>
                      <a:pt x="1697" y="2757"/>
                      <a:pt x="1953" y="3081"/>
                    </a:cubicBezTo>
                    <a:lnTo>
                      <a:pt x="1133" y="3081"/>
                    </a:lnTo>
                    <a:cubicBezTo>
                      <a:pt x="506" y="3081"/>
                      <a:pt x="1" y="3589"/>
                      <a:pt x="1" y="4212"/>
                    </a:cubicBezTo>
                    <a:lnTo>
                      <a:pt x="1" y="6885"/>
                    </a:lnTo>
                    <a:lnTo>
                      <a:pt x="6885" y="6885"/>
                    </a:lnTo>
                    <a:lnTo>
                      <a:pt x="6885" y="4212"/>
                    </a:lnTo>
                    <a:cubicBezTo>
                      <a:pt x="6885" y="3589"/>
                      <a:pt x="6377" y="3081"/>
                      <a:pt x="5754" y="3081"/>
                    </a:cubicBezTo>
                    <a:lnTo>
                      <a:pt x="4933" y="3081"/>
                    </a:lnTo>
                    <a:cubicBezTo>
                      <a:pt x="5190" y="2757"/>
                      <a:pt x="5343" y="2347"/>
                      <a:pt x="5343" y="1901"/>
                    </a:cubicBezTo>
                    <a:cubicBezTo>
                      <a:pt x="5343" y="853"/>
                      <a:pt x="4490" y="1"/>
                      <a:pt x="3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5"/>
              <p:cNvSpPr/>
              <p:nvPr/>
            </p:nvSpPr>
            <p:spPr>
              <a:xfrm>
                <a:off x="5078561" y="2315972"/>
                <a:ext cx="98456" cy="98456"/>
              </a:xfrm>
              <a:custGeom>
                <a:rect b="b" l="l" r="r" t="t"/>
                <a:pathLst>
                  <a:path extrusionOk="0" h="6885" w="6885">
                    <a:moveTo>
                      <a:pt x="3442" y="721"/>
                    </a:moveTo>
                    <a:cubicBezTo>
                      <a:pt x="4093" y="721"/>
                      <a:pt x="4623" y="1251"/>
                      <a:pt x="4623" y="1901"/>
                    </a:cubicBezTo>
                    <a:cubicBezTo>
                      <a:pt x="4623" y="2552"/>
                      <a:pt x="4093" y="3081"/>
                      <a:pt x="3442" y="3081"/>
                    </a:cubicBezTo>
                    <a:cubicBezTo>
                      <a:pt x="2792" y="3081"/>
                      <a:pt x="2263" y="2552"/>
                      <a:pt x="2263" y="1901"/>
                    </a:cubicBezTo>
                    <a:cubicBezTo>
                      <a:pt x="2263" y="1251"/>
                      <a:pt x="2792" y="721"/>
                      <a:pt x="3442" y="721"/>
                    </a:cubicBezTo>
                    <a:close/>
                    <a:moveTo>
                      <a:pt x="3442" y="1"/>
                    </a:moveTo>
                    <a:cubicBezTo>
                      <a:pt x="2392" y="1"/>
                      <a:pt x="1540" y="854"/>
                      <a:pt x="1540" y="1901"/>
                    </a:cubicBezTo>
                    <a:cubicBezTo>
                      <a:pt x="1540" y="2347"/>
                      <a:pt x="1697" y="2758"/>
                      <a:pt x="1953" y="3081"/>
                    </a:cubicBezTo>
                    <a:lnTo>
                      <a:pt x="1133" y="3081"/>
                    </a:lnTo>
                    <a:cubicBezTo>
                      <a:pt x="506" y="3081"/>
                      <a:pt x="1" y="3589"/>
                      <a:pt x="1" y="4212"/>
                    </a:cubicBezTo>
                    <a:lnTo>
                      <a:pt x="1" y="6885"/>
                    </a:lnTo>
                    <a:lnTo>
                      <a:pt x="3826" y="6885"/>
                    </a:lnTo>
                    <a:lnTo>
                      <a:pt x="3826" y="6161"/>
                    </a:lnTo>
                    <a:lnTo>
                      <a:pt x="2263" y="6161"/>
                    </a:lnTo>
                    <a:lnTo>
                      <a:pt x="2263" y="4599"/>
                    </a:lnTo>
                    <a:lnTo>
                      <a:pt x="1540" y="4599"/>
                    </a:lnTo>
                    <a:lnTo>
                      <a:pt x="1540" y="6161"/>
                    </a:lnTo>
                    <a:lnTo>
                      <a:pt x="722" y="6161"/>
                    </a:lnTo>
                    <a:lnTo>
                      <a:pt x="722" y="4212"/>
                    </a:lnTo>
                    <a:cubicBezTo>
                      <a:pt x="722" y="3986"/>
                      <a:pt x="906" y="3802"/>
                      <a:pt x="1133" y="3802"/>
                    </a:cubicBezTo>
                    <a:lnTo>
                      <a:pt x="5754" y="3802"/>
                    </a:lnTo>
                    <a:cubicBezTo>
                      <a:pt x="5980" y="3802"/>
                      <a:pt x="6161" y="3986"/>
                      <a:pt x="6161" y="4212"/>
                    </a:cubicBezTo>
                    <a:lnTo>
                      <a:pt x="6161" y="6161"/>
                    </a:lnTo>
                    <a:lnTo>
                      <a:pt x="5343" y="6161"/>
                    </a:lnTo>
                    <a:lnTo>
                      <a:pt x="5343" y="4599"/>
                    </a:lnTo>
                    <a:lnTo>
                      <a:pt x="4623" y="4599"/>
                    </a:lnTo>
                    <a:lnTo>
                      <a:pt x="4623" y="6885"/>
                    </a:lnTo>
                    <a:lnTo>
                      <a:pt x="6885" y="6885"/>
                    </a:lnTo>
                    <a:lnTo>
                      <a:pt x="6885" y="4212"/>
                    </a:lnTo>
                    <a:cubicBezTo>
                      <a:pt x="6885" y="3589"/>
                      <a:pt x="6377" y="3081"/>
                      <a:pt x="5754" y="3081"/>
                    </a:cubicBezTo>
                    <a:lnTo>
                      <a:pt x="4933" y="3081"/>
                    </a:lnTo>
                    <a:cubicBezTo>
                      <a:pt x="5190" y="2758"/>
                      <a:pt x="5343" y="2347"/>
                      <a:pt x="5343" y="1901"/>
                    </a:cubicBezTo>
                    <a:cubicBezTo>
                      <a:pt x="5343" y="854"/>
                      <a:pt x="4490" y="1"/>
                      <a:pt x="3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5"/>
              <p:cNvSpPr/>
              <p:nvPr/>
            </p:nvSpPr>
            <p:spPr>
              <a:xfrm>
                <a:off x="4912944" y="2415125"/>
                <a:ext cx="11068" cy="10310"/>
              </a:xfrm>
              <a:custGeom>
                <a:rect b="b" l="l" r="r" t="t"/>
                <a:pathLst>
                  <a:path extrusionOk="0" h="721" w="774">
                    <a:moveTo>
                      <a:pt x="0" y="0"/>
                    </a:moveTo>
                    <a:lnTo>
                      <a:pt x="0" y="720"/>
                    </a:lnTo>
                    <a:lnTo>
                      <a:pt x="773" y="720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5"/>
              <p:cNvSpPr/>
              <p:nvPr/>
            </p:nvSpPr>
            <p:spPr>
              <a:xfrm>
                <a:off x="4934994" y="2426121"/>
                <a:ext cx="10997" cy="10353"/>
              </a:xfrm>
              <a:custGeom>
                <a:rect b="b" l="l" r="r" t="t"/>
                <a:pathLst>
                  <a:path extrusionOk="0" h="724" w="769">
                    <a:moveTo>
                      <a:pt x="0" y="0"/>
                    </a:moveTo>
                    <a:lnTo>
                      <a:pt x="0" y="724"/>
                    </a:lnTo>
                    <a:lnTo>
                      <a:pt x="769" y="72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5"/>
              <p:cNvSpPr/>
              <p:nvPr/>
            </p:nvSpPr>
            <p:spPr>
              <a:xfrm>
                <a:off x="4934994" y="2404071"/>
                <a:ext cx="10997" cy="10353"/>
              </a:xfrm>
              <a:custGeom>
                <a:rect b="b" l="l" r="r" t="t"/>
                <a:pathLst>
                  <a:path extrusionOk="0" h="724" w="769">
                    <a:moveTo>
                      <a:pt x="0" y="0"/>
                    </a:moveTo>
                    <a:lnTo>
                      <a:pt x="0" y="724"/>
                    </a:lnTo>
                    <a:lnTo>
                      <a:pt x="769" y="72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5"/>
              <p:cNvSpPr/>
              <p:nvPr/>
            </p:nvSpPr>
            <p:spPr>
              <a:xfrm>
                <a:off x="4957030" y="2393075"/>
                <a:ext cx="11011" cy="10367"/>
              </a:xfrm>
              <a:custGeom>
                <a:rect b="b" l="l" r="r" t="t"/>
                <a:pathLst>
                  <a:path extrusionOk="0" h="725" w="770">
                    <a:moveTo>
                      <a:pt x="1" y="0"/>
                    </a:moveTo>
                    <a:lnTo>
                      <a:pt x="1" y="724"/>
                    </a:lnTo>
                    <a:lnTo>
                      <a:pt x="770" y="724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5"/>
              <p:cNvSpPr/>
              <p:nvPr/>
            </p:nvSpPr>
            <p:spPr>
              <a:xfrm>
                <a:off x="4957030" y="2415125"/>
                <a:ext cx="11011" cy="10310"/>
              </a:xfrm>
              <a:custGeom>
                <a:rect b="b" l="l" r="r" t="t"/>
                <a:pathLst>
                  <a:path extrusionOk="0" h="721" w="770">
                    <a:moveTo>
                      <a:pt x="1" y="0"/>
                    </a:moveTo>
                    <a:lnTo>
                      <a:pt x="1" y="720"/>
                    </a:lnTo>
                    <a:lnTo>
                      <a:pt x="770" y="720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5"/>
              <p:cNvSpPr/>
              <p:nvPr/>
            </p:nvSpPr>
            <p:spPr>
              <a:xfrm>
                <a:off x="4957030" y="2437175"/>
                <a:ext cx="11011" cy="10310"/>
              </a:xfrm>
              <a:custGeom>
                <a:rect b="b" l="l" r="r" t="t"/>
                <a:pathLst>
                  <a:path extrusionOk="0" h="721" w="770">
                    <a:moveTo>
                      <a:pt x="1" y="0"/>
                    </a:moveTo>
                    <a:lnTo>
                      <a:pt x="1" y="720"/>
                    </a:lnTo>
                    <a:lnTo>
                      <a:pt x="770" y="720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5"/>
              <p:cNvSpPr/>
              <p:nvPr/>
            </p:nvSpPr>
            <p:spPr>
              <a:xfrm>
                <a:off x="5001086" y="2502909"/>
                <a:ext cx="55098" cy="55112"/>
              </a:xfrm>
              <a:custGeom>
                <a:rect b="b" l="l" r="r" t="t"/>
                <a:pathLst>
                  <a:path extrusionOk="0" h="3854" w="3853">
                    <a:moveTo>
                      <a:pt x="1925" y="1518"/>
                    </a:moveTo>
                    <a:cubicBezTo>
                      <a:pt x="2151" y="1518"/>
                      <a:pt x="2336" y="1699"/>
                      <a:pt x="2336" y="1925"/>
                    </a:cubicBezTo>
                    <a:cubicBezTo>
                      <a:pt x="2336" y="2152"/>
                      <a:pt x="2151" y="2336"/>
                      <a:pt x="1925" y="2336"/>
                    </a:cubicBezTo>
                    <a:cubicBezTo>
                      <a:pt x="1702" y="2336"/>
                      <a:pt x="1518" y="2152"/>
                      <a:pt x="1518" y="1925"/>
                    </a:cubicBezTo>
                    <a:cubicBezTo>
                      <a:pt x="1518" y="1699"/>
                      <a:pt x="1702" y="1518"/>
                      <a:pt x="1925" y="1518"/>
                    </a:cubicBezTo>
                    <a:close/>
                    <a:moveTo>
                      <a:pt x="1567" y="1"/>
                    </a:moveTo>
                    <a:lnTo>
                      <a:pt x="1567" y="854"/>
                    </a:lnTo>
                    <a:cubicBezTo>
                      <a:pt x="1518" y="870"/>
                      <a:pt x="1469" y="888"/>
                      <a:pt x="1424" y="912"/>
                    </a:cubicBezTo>
                    <a:lnTo>
                      <a:pt x="821" y="306"/>
                    </a:lnTo>
                    <a:lnTo>
                      <a:pt x="310" y="818"/>
                    </a:lnTo>
                    <a:lnTo>
                      <a:pt x="912" y="1424"/>
                    </a:lnTo>
                    <a:cubicBezTo>
                      <a:pt x="892" y="1469"/>
                      <a:pt x="871" y="1514"/>
                      <a:pt x="853" y="1564"/>
                    </a:cubicBezTo>
                    <a:lnTo>
                      <a:pt x="0" y="1564"/>
                    </a:lnTo>
                    <a:lnTo>
                      <a:pt x="0" y="2287"/>
                    </a:lnTo>
                    <a:lnTo>
                      <a:pt x="853" y="2287"/>
                    </a:lnTo>
                    <a:cubicBezTo>
                      <a:pt x="871" y="2336"/>
                      <a:pt x="892" y="2385"/>
                      <a:pt x="912" y="2430"/>
                    </a:cubicBezTo>
                    <a:lnTo>
                      <a:pt x="310" y="3032"/>
                    </a:lnTo>
                    <a:lnTo>
                      <a:pt x="821" y="3543"/>
                    </a:lnTo>
                    <a:lnTo>
                      <a:pt x="1424" y="2938"/>
                    </a:lnTo>
                    <a:cubicBezTo>
                      <a:pt x="1469" y="2963"/>
                      <a:pt x="1518" y="2979"/>
                      <a:pt x="1567" y="2997"/>
                    </a:cubicBezTo>
                    <a:lnTo>
                      <a:pt x="1567" y="3853"/>
                    </a:lnTo>
                    <a:lnTo>
                      <a:pt x="2287" y="3853"/>
                    </a:lnTo>
                    <a:lnTo>
                      <a:pt x="2287" y="2997"/>
                    </a:lnTo>
                    <a:cubicBezTo>
                      <a:pt x="2336" y="2979"/>
                      <a:pt x="2384" y="2963"/>
                      <a:pt x="2429" y="2938"/>
                    </a:cubicBezTo>
                    <a:lnTo>
                      <a:pt x="3032" y="3543"/>
                    </a:lnTo>
                    <a:lnTo>
                      <a:pt x="3544" y="3032"/>
                    </a:lnTo>
                    <a:lnTo>
                      <a:pt x="2941" y="2430"/>
                    </a:lnTo>
                    <a:cubicBezTo>
                      <a:pt x="2962" y="2385"/>
                      <a:pt x="2983" y="2336"/>
                      <a:pt x="3001" y="2287"/>
                    </a:cubicBezTo>
                    <a:lnTo>
                      <a:pt x="3853" y="2287"/>
                    </a:lnTo>
                    <a:lnTo>
                      <a:pt x="3853" y="1564"/>
                    </a:lnTo>
                    <a:lnTo>
                      <a:pt x="3001" y="1564"/>
                    </a:lnTo>
                    <a:cubicBezTo>
                      <a:pt x="2983" y="1514"/>
                      <a:pt x="2962" y="1469"/>
                      <a:pt x="2941" y="1424"/>
                    </a:cubicBezTo>
                    <a:lnTo>
                      <a:pt x="3544" y="818"/>
                    </a:lnTo>
                    <a:lnTo>
                      <a:pt x="3032" y="306"/>
                    </a:lnTo>
                    <a:lnTo>
                      <a:pt x="2429" y="912"/>
                    </a:lnTo>
                    <a:cubicBezTo>
                      <a:pt x="2384" y="888"/>
                      <a:pt x="2336" y="870"/>
                      <a:pt x="2287" y="854"/>
                    </a:cubicBez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5"/>
              <p:cNvSpPr/>
              <p:nvPr/>
            </p:nvSpPr>
            <p:spPr>
              <a:xfrm>
                <a:off x="5023136" y="2315629"/>
                <a:ext cx="55098" cy="55055"/>
              </a:xfrm>
              <a:custGeom>
                <a:rect b="b" l="l" r="r" t="t"/>
                <a:pathLst>
                  <a:path extrusionOk="0" h="3850" w="3853">
                    <a:moveTo>
                      <a:pt x="1925" y="1514"/>
                    </a:moveTo>
                    <a:cubicBezTo>
                      <a:pt x="2151" y="1514"/>
                      <a:pt x="2336" y="1699"/>
                      <a:pt x="2336" y="1925"/>
                    </a:cubicBezTo>
                    <a:cubicBezTo>
                      <a:pt x="2336" y="2152"/>
                      <a:pt x="2151" y="2335"/>
                      <a:pt x="1925" y="2335"/>
                    </a:cubicBezTo>
                    <a:cubicBezTo>
                      <a:pt x="1698" y="2335"/>
                      <a:pt x="1517" y="2152"/>
                      <a:pt x="1517" y="1925"/>
                    </a:cubicBezTo>
                    <a:cubicBezTo>
                      <a:pt x="1517" y="1699"/>
                      <a:pt x="1698" y="1514"/>
                      <a:pt x="1925" y="1514"/>
                    </a:cubicBezTo>
                    <a:close/>
                    <a:moveTo>
                      <a:pt x="1563" y="1"/>
                    </a:moveTo>
                    <a:lnTo>
                      <a:pt x="1563" y="853"/>
                    </a:lnTo>
                    <a:cubicBezTo>
                      <a:pt x="1514" y="870"/>
                      <a:pt x="1469" y="888"/>
                      <a:pt x="1424" y="912"/>
                    </a:cubicBezTo>
                    <a:lnTo>
                      <a:pt x="818" y="306"/>
                    </a:lnTo>
                    <a:lnTo>
                      <a:pt x="310" y="819"/>
                    </a:lnTo>
                    <a:lnTo>
                      <a:pt x="912" y="1424"/>
                    </a:lnTo>
                    <a:cubicBezTo>
                      <a:pt x="891" y="1469"/>
                      <a:pt x="870" y="1514"/>
                      <a:pt x="853" y="1563"/>
                    </a:cubicBezTo>
                    <a:lnTo>
                      <a:pt x="0" y="1563"/>
                    </a:lnTo>
                    <a:lnTo>
                      <a:pt x="0" y="2287"/>
                    </a:lnTo>
                    <a:lnTo>
                      <a:pt x="853" y="2287"/>
                    </a:lnTo>
                    <a:cubicBezTo>
                      <a:pt x="870" y="2335"/>
                      <a:pt x="891" y="2381"/>
                      <a:pt x="912" y="2426"/>
                    </a:cubicBezTo>
                    <a:lnTo>
                      <a:pt x="310" y="3032"/>
                    </a:lnTo>
                    <a:lnTo>
                      <a:pt x="818" y="3543"/>
                    </a:lnTo>
                    <a:lnTo>
                      <a:pt x="1424" y="2938"/>
                    </a:lnTo>
                    <a:cubicBezTo>
                      <a:pt x="1469" y="2962"/>
                      <a:pt x="1514" y="2979"/>
                      <a:pt x="1563" y="2997"/>
                    </a:cubicBezTo>
                    <a:lnTo>
                      <a:pt x="1563" y="3850"/>
                    </a:lnTo>
                    <a:lnTo>
                      <a:pt x="2287" y="3850"/>
                    </a:lnTo>
                    <a:lnTo>
                      <a:pt x="2287" y="2997"/>
                    </a:lnTo>
                    <a:cubicBezTo>
                      <a:pt x="2336" y="2979"/>
                      <a:pt x="2384" y="2962"/>
                      <a:pt x="2429" y="2938"/>
                    </a:cubicBezTo>
                    <a:lnTo>
                      <a:pt x="3032" y="3543"/>
                    </a:lnTo>
                    <a:lnTo>
                      <a:pt x="3543" y="3032"/>
                    </a:lnTo>
                    <a:lnTo>
                      <a:pt x="2937" y="2426"/>
                    </a:lnTo>
                    <a:cubicBezTo>
                      <a:pt x="2962" y="2381"/>
                      <a:pt x="2983" y="2335"/>
                      <a:pt x="2997" y="2287"/>
                    </a:cubicBezTo>
                    <a:lnTo>
                      <a:pt x="3853" y="2287"/>
                    </a:lnTo>
                    <a:lnTo>
                      <a:pt x="3853" y="1563"/>
                    </a:lnTo>
                    <a:lnTo>
                      <a:pt x="2997" y="1563"/>
                    </a:lnTo>
                    <a:cubicBezTo>
                      <a:pt x="2983" y="1514"/>
                      <a:pt x="2962" y="1469"/>
                      <a:pt x="2937" y="1424"/>
                    </a:cubicBezTo>
                    <a:lnTo>
                      <a:pt x="3543" y="819"/>
                    </a:lnTo>
                    <a:lnTo>
                      <a:pt x="3032" y="306"/>
                    </a:lnTo>
                    <a:lnTo>
                      <a:pt x="2429" y="912"/>
                    </a:lnTo>
                    <a:cubicBezTo>
                      <a:pt x="2384" y="888"/>
                      <a:pt x="2336" y="870"/>
                      <a:pt x="2287" y="853"/>
                    </a:cubicBez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5"/>
              <p:cNvSpPr/>
              <p:nvPr/>
            </p:nvSpPr>
            <p:spPr>
              <a:xfrm>
                <a:off x="5116727" y="2536313"/>
                <a:ext cx="11068" cy="10310"/>
              </a:xfrm>
              <a:custGeom>
                <a:rect b="b" l="l" r="r" t="t"/>
                <a:pathLst>
                  <a:path extrusionOk="0" h="721" w="774">
                    <a:moveTo>
                      <a:pt x="1" y="0"/>
                    </a:moveTo>
                    <a:lnTo>
                      <a:pt x="1" y="720"/>
                    </a:lnTo>
                    <a:lnTo>
                      <a:pt x="773" y="720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5"/>
              <p:cNvSpPr/>
              <p:nvPr/>
            </p:nvSpPr>
            <p:spPr>
              <a:xfrm>
                <a:off x="5116727" y="2382064"/>
                <a:ext cx="11068" cy="10325"/>
              </a:xfrm>
              <a:custGeom>
                <a:rect b="b" l="l" r="r" t="t"/>
                <a:pathLst>
                  <a:path extrusionOk="0" h="722" w="774">
                    <a:moveTo>
                      <a:pt x="1" y="1"/>
                    </a:moveTo>
                    <a:lnTo>
                      <a:pt x="1" y="722"/>
                    </a:lnTo>
                    <a:lnTo>
                      <a:pt x="773" y="722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45"/>
          <p:cNvSpPr txBox="1"/>
          <p:nvPr>
            <p:ph idx="4294967295" type="ctrTitle"/>
          </p:nvPr>
        </p:nvSpPr>
        <p:spPr>
          <a:xfrm>
            <a:off x="3710100" y="280025"/>
            <a:ext cx="20019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307" name="Google Shape;307;p45"/>
          <p:cNvSpPr/>
          <p:nvPr/>
        </p:nvSpPr>
        <p:spPr>
          <a:xfrm rot="10800000">
            <a:off x="6241375" y="1520050"/>
            <a:ext cx="691800" cy="6786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5"/>
          <p:cNvSpPr/>
          <p:nvPr/>
        </p:nvSpPr>
        <p:spPr>
          <a:xfrm rot="5400000">
            <a:off x="2204225" y="1520050"/>
            <a:ext cx="691800" cy="6786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5"/>
          <p:cNvSpPr txBox="1"/>
          <p:nvPr>
            <p:ph idx="4294967295" type="subTitle"/>
          </p:nvPr>
        </p:nvSpPr>
        <p:spPr>
          <a:xfrm>
            <a:off x="5418275" y="2724150"/>
            <a:ext cx="16308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SOCIAL DISTANCING</a:t>
            </a:r>
            <a:endParaRPr b="1"/>
          </a:p>
        </p:txBody>
      </p:sp>
      <p:sp>
        <p:nvSpPr>
          <p:cNvPr id="310" name="Google Shape;310;p45"/>
          <p:cNvSpPr txBox="1"/>
          <p:nvPr>
            <p:ph idx="4294967295" type="subTitle"/>
          </p:nvPr>
        </p:nvSpPr>
        <p:spPr>
          <a:xfrm>
            <a:off x="2052425" y="2706300"/>
            <a:ext cx="16308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MASK WEARING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idx="1" type="subTitle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awareness of the impact of </a:t>
            </a:r>
            <a:r>
              <a:rPr b="1" lang="en"/>
              <a:t>mask wearing</a:t>
            </a:r>
            <a:r>
              <a:rPr lang="en"/>
              <a:t> and </a:t>
            </a:r>
            <a:r>
              <a:rPr b="1" lang="en"/>
              <a:t>social distancing</a:t>
            </a:r>
            <a:r>
              <a:rPr lang="en"/>
              <a:t> on the number of </a:t>
            </a:r>
            <a:r>
              <a:rPr lang="en"/>
              <a:t>COVID-19 cases world wide.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is the course of the pandemic for:</a:t>
            </a:r>
            <a:endParaRPr/>
          </a:p>
          <a:p>
            <a:pPr indent="-317500" lvl="0" marL="571500" rtl="0" algn="r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More</a:t>
            </a:r>
            <a:r>
              <a:rPr lang="en"/>
              <a:t> adhering populations</a:t>
            </a:r>
            <a:endParaRPr/>
          </a:p>
          <a:p>
            <a:pPr indent="-317500" lvl="0" marL="571500" rtl="0" algn="r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Less</a:t>
            </a:r>
            <a:r>
              <a:rPr lang="en"/>
              <a:t> adhering populations</a:t>
            </a:r>
            <a:r>
              <a:rPr lang="en">
                <a:solidFill>
                  <a:srgbClr val="1C4587"/>
                </a:solidFill>
              </a:rPr>
              <a:t>.</a:t>
            </a:r>
            <a:endParaRPr sz="1000"/>
          </a:p>
        </p:txBody>
      </p:sp>
      <p:sp>
        <p:nvSpPr>
          <p:cNvPr id="316" name="Google Shape;316;p46"/>
          <p:cNvSpPr txBox="1"/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317" name="Google Shape;317;p46"/>
          <p:cNvSpPr/>
          <p:nvPr/>
        </p:nvSpPr>
        <p:spPr>
          <a:xfrm rot="10800000">
            <a:off x="8333378" y="10815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ADHERING TO MASK WEARING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0547"/>
            <a:ext cx="87439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ADHERING TO SOCIAL DISTANCING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9" name="Google Shape;3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0547"/>
            <a:ext cx="87439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/>
        </p:nvSpPr>
        <p:spPr>
          <a:xfrm>
            <a:off x="8050925" y="4390125"/>
            <a:ext cx="25" cy="25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close/>
              </a:path>
            </a:pathLst>
          </a:custGeom>
          <a:noFill/>
          <a:ln cap="flat" cmpd="sng" w="975">
            <a:solidFill>
              <a:srgbClr val="E7CEBA"/>
            </a:solidFill>
            <a:prstDash val="solid"/>
            <a:miter lim="30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9"/>
          <p:cNvSpPr txBox="1"/>
          <p:nvPr>
            <p:ph idx="4294967295" type="ctrTitle"/>
          </p:nvPr>
        </p:nvSpPr>
        <p:spPr>
          <a:xfrm>
            <a:off x="1386050" y="467650"/>
            <a:ext cx="70482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FACTORS: MASK-WEARING</a:t>
            </a:r>
            <a:endParaRPr/>
          </a:p>
        </p:txBody>
      </p:sp>
      <p:sp>
        <p:nvSpPr>
          <p:cNvPr id="336" name="Google Shape;336;p49"/>
          <p:cNvSpPr/>
          <p:nvPr/>
        </p:nvSpPr>
        <p:spPr>
          <a:xfrm rot="10800000">
            <a:off x="8333378" y="3957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49"/>
          <p:cNvGrpSpPr/>
          <p:nvPr/>
        </p:nvGrpSpPr>
        <p:grpSpPr>
          <a:xfrm>
            <a:off x="1005044" y="1604051"/>
            <a:ext cx="315327" cy="314978"/>
            <a:chOff x="5823294" y="2309751"/>
            <a:chExt cx="315327" cy="314978"/>
          </a:xfrm>
        </p:grpSpPr>
        <p:sp>
          <p:nvSpPr>
            <p:cNvPr id="338" name="Google Shape;338;p49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9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9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9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9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9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9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9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9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9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9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9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9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9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9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9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49"/>
          <p:cNvSpPr txBox="1"/>
          <p:nvPr/>
        </p:nvSpPr>
        <p:spPr>
          <a:xfrm>
            <a:off x="1503135" y="1450125"/>
            <a:ext cx="1911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DATE &amp; GENDER</a:t>
            </a:r>
            <a:endParaRPr b="1" sz="18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356" name="Google Shape;356;p49"/>
          <p:cNvGrpSpPr/>
          <p:nvPr/>
        </p:nvGrpSpPr>
        <p:grpSpPr>
          <a:xfrm>
            <a:off x="3281783" y="1597812"/>
            <a:ext cx="255247" cy="327458"/>
            <a:chOff x="6974158" y="2789537"/>
            <a:chExt cx="255247" cy="327458"/>
          </a:xfrm>
        </p:grpSpPr>
        <p:sp>
          <p:nvSpPr>
            <p:cNvPr id="357" name="Google Shape;357;p49"/>
            <p:cNvSpPr/>
            <p:nvPr/>
          </p:nvSpPr>
          <p:spPr>
            <a:xfrm>
              <a:off x="7066407" y="2897282"/>
              <a:ext cx="9876" cy="14798"/>
            </a:xfrm>
            <a:custGeom>
              <a:rect b="b" l="l" r="r" t="t"/>
              <a:pathLst>
                <a:path extrusionOk="0" h="466" w="311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9"/>
            <p:cNvSpPr/>
            <p:nvPr/>
          </p:nvSpPr>
          <p:spPr>
            <a:xfrm>
              <a:off x="7127662" y="2897282"/>
              <a:ext cx="9495" cy="14798"/>
            </a:xfrm>
            <a:custGeom>
              <a:rect b="b" l="l" r="r" t="t"/>
              <a:pathLst>
                <a:path extrusionOk="0" h="466" w="299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9"/>
            <p:cNvSpPr/>
            <p:nvPr/>
          </p:nvSpPr>
          <p:spPr>
            <a:xfrm>
              <a:off x="7081935" y="2933292"/>
              <a:ext cx="40837" cy="14703"/>
            </a:xfrm>
            <a:custGeom>
              <a:rect b="b" l="l" r="r" t="t"/>
              <a:pathLst>
                <a:path extrusionOk="0" h="463" w="1286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6974158" y="2789537"/>
              <a:ext cx="255247" cy="327458"/>
            </a:xfrm>
            <a:custGeom>
              <a:rect b="b" l="l" r="r" t="t"/>
              <a:pathLst>
                <a:path extrusionOk="0" h="10312" w="8038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9"/>
            <p:cNvSpPr/>
            <p:nvPr/>
          </p:nvSpPr>
          <p:spPr>
            <a:xfrm>
              <a:off x="7061135" y="2881785"/>
              <a:ext cx="20069" cy="9495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9"/>
            <p:cNvSpPr/>
            <p:nvPr/>
          </p:nvSpPr>
          <p:spPr>
            <a:xfrm>
              <a:off x="7122740" y="2881785"/>
              <a:ext cx="19688" cy="9495"/>
            </a:xfrm>
            <a:custGeom>
              <a:rect b="b" l="l" r="r" t="t"/>
              <a:pathLst>
                <a:path extrusionOk="0" h="299" w="62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49"/>
          <p:cNvGrpSpPr/>
          <p:nvPr/>
        </p:nvGrpSpPr>
        <p:grpSpPr>
          <a:xfrm>
            <a:off x="3609722" y="1598574"/>
            <a:ext cx="244291" cy="326314"/>
            <a:chOff x="7530697" y="2790299"/>
            <a:chExt cx="244291" cy="326314"/>
          </a:xfrm>
        </p:grpSpPr>
        <p:sp>
          <p:nvSpPr>
            <p:cNvPr id="364" name="Google Shape;364;p49"/>
            <p:cNvSpPr/>
            <p:nvPr/>
          </p:nvSpPr>
          <p:spPr>
            <a:xfrm>
              <a:off x="7616911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9"/>
            <p:cNvSpPr/>
            <p:nvPr/>
          </p:nvSpPr>
          <p:spPr>
            <a:xfrm>
              <a:off x="7678548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9"/>
            <p:cNvSpPr/>
            <p:nvPr/>
          </p:nvSpPr>
          <p:spPr>
            <a:xfrm>
              <a:off x="7632408" y="2943136"/>
              <a:ext cx="40869" cy="14671"/>
            </a:xfrm>
            <a:custGeom>
              <a:rect b="b" l="l" r="r" t="t"/>
              <a:pathLst>
                <a:path extrusionOk="0" h="462" w="1287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9"/>
            <p:cNvSpPr/>
            <p:nvPr/>
          </p:nvSpPr>
          <p:spPr>
            <a:xfrm>
              <a:off x="7530697" y="2790299"/>
              <a:ext cx="244291" cy="326314"/>
            </a:xfrm>
            <a:custGeom>
              <a:rect b="b" l="l" r="r" t="t"/>
              <a:pathLst>
                <a:path extrusionOk="0" h="10276" w="7693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9"/>
            <p:cNvSpPr/>
            <p:nvPr/>
          </p:nvSpPr>
          <p:spPr>
            <a:xfrm>
              <a:off x="7611608" y="2891630"/>
              <a:ext cx="20069" cy="9463"/>
            </a:xfrm>
            <a:custGeom>
              <a:rect b="b" l="l" r="r" t="t"/>
              <a:pathLst>
                <a:path extrusionOk="0" h="298" w="632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9"/>
            <p:cNvSpPr/>
            <p:nvPr/>
          </p:nvSpPr>
          <p:spPr>
            <a:xfrm>
              <a:off x="7673245" y="2891630"/>
              <a:ext cx="19688" cy="9463"/>
            </a:xfrm>
            <a:custGeom>
              <a:rect b="b" l="l" r="r" t="t"/>
              <a:pathLst>
                <a:path extrusionOk="0" h="298" w="62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49"/>
          <p:cNvSpPr txBox="1"/>
          <p:nvPr/>
        </p:nvSpPr>
        <p:spPr>
          <a:xfrm>
            <a:off x="6290344" y="1515850"/>
            <a:ext cx="6645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HDI</a:t>
            </a:r>
            <a:endParaRPr b="1" sz="18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371" name="Google Shape;371;p49"/>
          <p:cNvGrpSpPr/>
          <p:nvPr/>
        </p:nvGrpSpPr>
        <p:grpSpPr>
          <a:xfrm>
            <a:off x="7081129" y="1680161"/>
            <a:ext cx="383699" cy="327465"/>
            <a:chOff x="6000718" y="3070557"/>
            <a:chExt cx="587865" cy="517731"/>
          </a:xfrm>
        </p:grpSpPr>
        <p:sp>
          <p:nvSpPr>
            <p:cNvPr id="372" name="Google Shape;372;p49"/>
            <p:cNvSpPr/>
            <p:nvPr/>
          </p:nvSpPr>
          <p:spPr>
            <a:xfrm>
              <a:off x="6161116" y="3104229"/>
              <a:ext cx="410235" cy="449911"/>
            </a:xfrm>
            <a:custGeom>
              <a:rect b="b" l="l" r="r" t="t"/>
              <a:pathLst>
                <a:path extrusionOk="0" h="78008" w="71098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9"/>
            <p:cNvSpPr/>
            <p:nvPr/>
          </p:nvSpPr>
          <p:spPr>
            <a:xfrm>
              <a:off x="6032245" y="3317811"/>
              <a:ext cx="62149" cy="151155"/>
            </a:xfrm>
            <a:custGeom>
              <a:rect b="b" l="l" r="r" t="t"/>
              <a:pathLst>
                <a:path extrusionOk="0" h="26208" w="10771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9"/>
            <p:cNvSpPr/>
            <p:nvPr/>
          </p:nvSpPr>
          <p:spPr>
            <a:xfrm>
              <a:off x="6189159" y="3073176"/>
              <a:ext cx="117131" cy="35868"/>
            </a:xfrm>
            <a:custGeom>
              <a:rect b="b" l="l" r="r" t="t"/>
              <a:pathLst>
                <a:path extrusionOk="0" h="6219" w="2030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9"/>
            <p:cNvSpPr/>
            <p:nvPr/>
          </p:nvSpPr>
          <p:spPr>
            <a:xfrm>
              <a:off x="6123036" y="3116815"/>
              <a:ext cx="22734" cy="17095"/>
            </a:xfrm>
            <a:custGeom>
              <a:rect b="b" l="l" r="r" t="t"/>
              <a:pathLst>
                <a:path extrusionOk="0" h="2964" w="394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9"/>
            <p:cNvSpPr/>
            <p:nvPr/>
          </p:nvSpPr>
          <p:spPr>
            <a:xfrm>
              <a:off x="6099493" y="3152223"/>
              <a:ext cx="3999" cy="4205"/>
            </a:xfrm>
            <a:custGeom>
              <a:rect b="b" l="l" r="r" t="t"/>
              <a:pathLst>
                <a:path extrusionOk="0" h="729" w="693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6350890" y="3500386"/>
              <a:ext cx="45156" cy="42581"/>
            </a:xfrm>
            <a:custGeom>
              <a:rect b="b" l="l" r="r" t="t"/>
              <a:pathLst>
                <a:path extrusionOk="0" h="7383" w="7826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9"/>
            <p:cNvSpPr/>
            <p:nvPr/>
          </p:nvSpPr>
          <p:spPr>
            <a:xfrm>
              <a:off x="6263064" y="3138409"/>
              <a:ext cx="28469" cy="38688"/>
            </a:xfrm>
            <a:custGeom>
              <a:rect b="b" l="l" r="r" t="t"/>
              <a:pathLst>
                <a:path extrusionOk="0" h="6708" w="4934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9"/>
            <p:cNvSpPr/>
            <p:nvPr/>
          </p:nvSpPr>
          <p:spPr>
            <a:xfrm>
              <a:off x="6251907" y="3097504"/>
              <a:ext cx="26011" cy="13686"/>
            </a:xfrm>
            <a:custGeom>
              <a:rect b="b" l="l" r="r" t="t"/>
              <a:pathLst>
                <a:path extrusionOk="0" h="2373" w="4508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9"/>
            <p:cNvSpPr/>
            <p:nvPr/>
          </p:nvSpPr>
          <p:spPr>
            <a:xfrm>
              <a:off x="6251498" y="3152108"/>
              <a:ext cx="21609" cy="17008"/>
            </a:xfrm>
            <a:custGeom>
              <a:rect b="b" l="l" r="r" t="t"/>
              <a:pathLst>
                <a:path extrusionOk="0" h="2949" w="3745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9"/>
            <p:cNvSpPr/>
            <p:nvPr/>
          </p:nvSpPr>
          <p:spPr>
            <a:xfrm>
              <a:off x="6000718" y="3070557"/>
              <a:ext cx="587865" cy="517731"/>
            </a:xfrm>
            <a:custGeom>
              <a:rect b="b" l="l" r="r" t="t"/>
              <a:pathLst>
                <a:path extrusionOk="0" h="89767" w="101883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" name="Google Shape;38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00" y="1995975"/>
            <a:ext cx="3958632" cy="28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150" y="2173125"/>
            <a:ext cx="4366873" cy="22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idx="4294967295" type="ctrTitle"/>
          </p:nvPr>
        </p:nvSpPr>
        <p:spPr>
          <a:xfrm>
            <a:off x="864600" y="467650"/>
            <a:ext cx="80268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FACTORS: SOCIAL DISTANCING</a:t>
            </a:r>
            <a:endParaRPr/>
          </a:p>
        </p:txBody>
      </p:sp>
      <p:sp>
        <p:nvSpPr>
          <p:cNvPr id="389" name="Google Shape;389;p50"/>
          <p:cNvSpPr/>
          <p:nvPr/>
        </p:nvSpPr>
        <p:spPr>
          <a:xfrm rot="10800000">
            <a:off x="8333378" y="3957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50"/>
          <p:cNvGrpSpPr/>
          <p:nvPr/>
        </p:nvGrpSpPr>
        <p:grpSpPr>
          <a:xfrm>
            <a:off x="5888272" y="2228020"/>
            <a:ext cx="315327" cy="314978"/>
            <a:chOff x="5823294" y="2309751"/>
            <a:chExt cx="315327" cy="314978"/>
          </a:xfrm>
        </p:grpSpPr>
        <p:sp>
          <p:nvSpPr>
            <p:cNvPr id="391" name="Google Shape;391;p50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50"/>
          <p:cNvSpPr txBox="1"/>
          <p:nvPr/>
        </p:nvSpPr>
        <p:spPr>
          <a:xfrm>
            <a:off x="636000" y="1507838"/>
            <a:ext cx="1349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 u="sng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GENDER</a:t>
            </a:r>
            <a:endParaRPr u="sng"/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98" y="2113963"/>
            <a:ext cx="1849025" cy="169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500" y="2113975"/>
            <a:ext cx="1793075" cy="17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975" y="2275074"/>
            <a:ext cx="1202950" cy="12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4200" y="2544300"/>
            <a:ext cx="664500" cy="6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6813" y="2387863"/>
            <a:ext cx="977375" cy="9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818863" y="2729023"/>
            <a:ext cx="468900" cy="4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 txBox="1"/>
          <p:nvPr/>
        </p:nvSpPr>
        <p:spPr>
          <a:xfrm>
            <a:off x="2859550" y="1507838"/>
            <a:ext cx="1349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 u="sng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AGE</a:t>
            </a:r>
            <a:endParaRPr u="sng"/>
          </a:p>
        </p:txBody>
      </p:sp>
      <p:sp>
        <p:nvSpPr>
          <p:cNvPr id="416" name="Google Shape;416;p50"/>
          <p:cNvSpPr txBox="1"/>
          <p:nvPr/>
        </p:nvSpPr>
        <p:spPr>
          <a:xfrm>
            <a:off x="4854500" y="1507838"/>
            <a:ext cx="1349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 u="sng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DATE</a:t>
            </a:r>
            <a:endParaRPr u="sng"/>
          </a:p>
        </p:txBody>
      </p:sp>
      <p:sp>
        <p:nvSpPr>
          <p:cNvPr id="417" name="Google Shape;417;p50"/>
          <p:cNvSpPr txBox="1"/>
          <p:nvPr/>
        </p:nvSpPr>
        <p:spPr>
          <a:xfrm>
            <a:off x="7230450" y="1507838"/>
            <a:ext cx="1349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 u="sng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HDI</a:t>
            </a:r>
            <a:endParaRPr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